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3" r:id="rId3"/>
    <p:sldId id="265" r:id="rId4"/>
  </p:sldIdLst>
  <p:sldSz cx="9601200" cy="12801600" type="A3"/>
  <p:notesSz cx="6858000" cy="12192000"/>
  <p:defaultTextStyle>
    <a:defPPr>
      <a:defRPr lang="de-DE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5pPr>
    <a:lvl6pPr marL="2286000" algn="l" defTabSz="914400">
      <a:defRPr>
        <a:solidFill>
          <a:schemeClr val="tx1"/>
        </a:solidFill>
        <a:latin typeface="Calibri"/>
        <a:ea typeface="+mn-ea"/>
        <a:cs typeface="Arial"/>
      </a:defRPr>
    </a:lvl6pPr>
    <a:lvl7pPr marL="2743200" algn="l" defTabSz="914400">
      <a:defRPr>
        <a:solidFill>
          <a:schemeClr val="tx1"/>
        </a:solidFill>
        <a:latin typeface="Calibri"/>
        <a:ea typeface="+mn-ea"/>
        <a:cs typeface="Arial"/>
      </a:defRPr>
    </a:lvl7pPr>
    <a:lvl8pPr marL="3200400" algn="l" defTabSz="914400">
      <a:defRPr>
        <a:solidFill>
          <a:schemeClr val="tx1"/>
        </a:solidFill>
        <a:latin typeface="Calibri"/>
        <a:ea typeface="+mn-ea"/>
        <a:cs typeface="Arial"/>
      </a:defRPr>
    </a:lvl8pPr>
    <a:lvl9pPr marL="3657600" algn="l" defTabSz="914400">
      <a:defRPr>
        <a:solidFill>
          <a:schemeClr val="tx1"/>
        </a:solidFill>
        <a:latin typeface="Calibri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E11EC0-51FB-5A00-2C98-087CB5767075}" name="Monika Schmitz" initials="MS" userId="6a1854e84ff42fc5" providerId="Windows Live"/>
  <p188:author id="{9C3F97D9-D1B3-5FBB-E84B-11D606AB0A44}" name="Teresa Greither" initials="TG" userId="f0602d672263373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5F4FD2-7DEB-6118-793D-A39903B71A53}">
  <a:tblStyle styleId="{325F4FD2-7DEB-6118-793D-A39903B71A53}" styleName="Medium Style 4 - Accent 2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  <a:insideH>
            <a:ln w="12700">
              <a:solidFill>
                <a:schemeClr val="accent2"/>
              </a:solidFill>
            </a:ln>
          </a:insideH>
          <a:insideV>
            <a:ln w="12700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  <a:fill>
          <a:solidFill>
            <a:schemeClr val="accent2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2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6"/>
    <p:restoredTop sz="93982" autoAdjust="0"/>
  </p:normalViewPr>
  <p:slideViewPr>
    <p:cSldViewPr>
      <p:cViewPr varScale="1">
        <p:scale>
          <a:sx n="48" d="100"/>
          <a:sy n="48" d="100"/>
        </p:scale>
        <p:origin x="3536" y="528"/>
      </p:cViewPr>
      <p:guideLst>
        <p:guide orient="horz" pos="403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414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4414AF-5702-3647-A43C-D80D567F1AC6}" type="datetimeFigureOut">
              <a:rPr lang="de-DE"/>
              <a:t>07.02.25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885950" y="1524000"/>
            <a:ext cx="30861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5867401"/>
            <a:ext cx="5486400" cy="48005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11579583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414" y="11579583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A1EEA8-7065-FC4C-B20E-7A44623D2474}" type="slidenum">
              <a:r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4F73A-72F2-8E94-D5B9-27C7181413F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C74089-ECD0-C944-2D54-494F46B356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92E1FB-366E-109D-C217-34D0D7B6D7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3A34B-94C1-626C-4E5D-D941EEA51F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9807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F685E-4EF0-4748-0BCF-C4F5049A8D0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3631C1-7CEC-5F60-E6AC-4D362C622C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5FAE87-9A53-A9E6-C0A0-EB8170F3D9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0E279-A918-5821-05AC-FD5605CB2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794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Luftbild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Dreieck 20"/>
          <p:cNvSpPr/>
          <p:nvPr userDrawn="1"/>
        </p:nvSpPr>
        <p:spPr bwMode="auto">
          <a:xfrm rot="5400000">
            <a:off x="-570850" y="570850"/>
            <a:ext cx="2008315" cy="866611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885401" y="8063270"/>
            <a:ext cx="5830404" cy="14684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Untertitel</a:t>
            </a:r>
            <a:endParaRPr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1816741" y="3942945"/>
            <a:ext cx="5970960" cy="3443671"/>
          </a:xfrm>
          <a:prstGeom prst="rect">
            <a:avLst/>
          </a:prstGeom>
        </p:spPr>
        <p:txBody>
          <a:bodyPr anchor="ctr"/>
          <a:lstStyle>
            <a:lvl1pPr algn="ctr">
              <a:defRPr sz="2835" b="1">
                <a:solidFill>
                  <a:srgbClr val="0053A4"/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r>
              <a:rPr lang="de-DE" dirty="0"/>
              <a:t>Titel der Präsentation</a:t>
            </a:r>
            <a:endParaRPr dirty="0"/>
          </a:p>
        </p:txBody>
      </p:sp>
      <p:sp>
        <p:nvSpPr>
          <p:cNvPr id="2" name="Parallelogramm 1">
            <a:extLst>
              <a:ext uri="{FF2B5EF4-FFF2-40B4-BE49-F238E27FC236}">
                <a16:creationId xmlns:a16="http://schemas.microsoft.com/office/drawing/2014/main" id="{3A9E4AAA-3D5D-1005-0F3C-F96EDF5861D9}"/>
              </a:ext>
            </a:extLst>
          </p:cNvPr>
          <p:cNvSpPr/>
          <p:nvPr userDrawn="1"/>
        </p:nvSpPr>
        <p:spPr bwMode="auto">
          <a:xfrm rot="16199998">
            <a:off x="7139741" y="10323846"/>
            <a:ext cx="4680245" cy="866603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Parallelogramm 3">
            <a:extLst>
              <a:ext uri="{FF2B5EF4-FFF2-40B4-BE49-F238E27FC236}">
                <a16:creationId xmlns:a16="http://schemas.microsoft.com/office/drawing/2014/main" id="{B03804B0-49B5-F0D8-5AC2-0EE0C9CDF708}"/>
              </a:ext>
            </a:extLst>
          </p:cNvPr>
          <p:cNvSpPr/>
          <p:nvPr userDrawn="1"/>
        </p:nvSpPr>
        <p:spPr bwMode="auto">
          <a:xfrm rot="16199998">
            <a:off x="5061345" y="3689272"/>
            <a:ext cx="8837038" cy="866603"/>
          </a:xfrm>
          <a:prstGeom prst="parallelogram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2C0669AF-87C4-BB18-C06C-20303BCDE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326" y="11657384"/>
            <a:ext cx="2794149" cy="9001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Dreieck 6"/>
          <p:cNvSpPr>
            <a:spLocks noChangeAspect="1"/>
          </p:cNvSpPr>
          <p:nvPr userDrawn="1"/>
        </p:nvSpPr>
        <p:spPr bwMode="auto">
          <a:xfrm rot="10800000">
            <a:off x="-1133243" y="0"/>
            <a:ext cx="6074910" cy="8294294"/>
          </a:xfrm>
          <a:prstGeom prst="triangle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283133" y="2334493"/>
            <a:ext cx="4826338" cy="1812655"/>
          </a:xfrm>
          <a:prstGeom prst="rect">
            <a:avLst/>
          </a:prstGeom>
        </p:spPr>
        <p:txBody>
          <a:bodyPr anchor="ctr"/>
          <a:lstStyle>
            <a:lvl1pPr>
              <a:defRPr sz="2205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4283133" y="4464860"/>
            <a:ext cx="4826338" cy="712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5"/>
            </a:lvl1pPr>
            <a:lvl2pPr marL="360083" indent="0">
              <a:buNone/>
              <a:defRPr sz="1575"/>
            </a:lvl2pPr>
            <a:lvl3pPr marL="720165" indent="0">
              <a:buNone/>
              <a:defRPr sz="1418"/>
            </a:lvl3pPr>
            <a:lvl4pPr marL="1080248" indent="0">
              <a:buNone/>
              <a:defRPr sz="1418"/>
            </a:lvl4pPr>
            <a:lvl5pPr marL="1440330" indent="0">
              <a:buNone/>
              <a:defRPr sz="1418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581076" y="11777404"/>
            <a:ext cx="528401" cy="53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‹Nr.›</a:t>
            </a:fld>
            <a:endParaRPr lang="de-DE"/>
          </a:p>
        </p:txBody>
      </p:sp>
      <p:sp>
        <p:nvSpPr>
          <p:cNvPr id="8" name="Dreieck 7"/>
          <p:cNvSpPr>
            <a:spLocks noChangeAspect="1"/>
          </p:cNvSpPr>
          <p:nvPr userDrawn="1"/>
        </p:nvSpPr>
        <p:spPr bwMode="auto">
          <a:xfrm>
            <a:off x="311941" y="8453632"/>
            <a:ext cx="3184542" cy="4347973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0053A4"/>
              </a:solidFill>
            </a:endParaRPr>
          </a:p>
        </p:txBody>
      </p:sp>
      <p:sp>
        <p:nvSpPr>
          <p:cNvPr id="9" name="Dreieck 8"/>
          <p:cNvSpPr>
            <a:spLocks noChangeAspect="1"/>
          </p:cNvSpPr>
          <p:nvPr userDrawn="1"/>
        </p:nvSpPr>
        <p:spPr bwMode="auto">
          <a:xfrm rot="5400000">
            <a:off x="-4247830" y="7430463"/>
            <a:ext cx="10348800" cy="1891564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7972" y="355517"/>
            <a:ext cx="2370613" cy="18126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0BBB8A-BC88-1F8D-EC35-7A20CB79DDFD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8734601" y="10773299"/>
            <a:ext cx="866603" cy="20283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Parallelogramm 11"/>
          <p:cNvSpPr/>
          <p:nvPr userDrawn="1"/>
        </p:nvSpPr>
        <p:spPr bwMode="auto">
          <a:xfrm rot="16199998">
            <a:off x="6827776" y="9569245"/>
            <a:ext cx="4680245" cy="866603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90920" y="738063"/>
            <a:ext cx="7747608" cy="187841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490920" y="2986632"/>
            <a:ext cx="7746883" cy="82965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/>
            </a:lvl1pPr>
            <a:lvl2pPr marL="360083" indent="0">
              <a:buNone/>
              <a:defRPr sz="1575"/>
            </a:lvl2pPr>
            <a:lvl3pPr marL="720165" indent="0">
              <a:buNone/>
              <a:defRPr sz="1418"/>
            </a:lvl3pPr>
            <a:lvl4pPr marL="1080248" indent="0">
              <a:buNone/>
              <a:defRPr sz="1418"/>
            </a:lvl4pPr>
            <a:lvl5pPr marL="1440330" indent="0">
              <a:buNone/>
              <a:defRPr sz="1418"/>
            </a:lvl5pPr>
            <a:lvl6pPr>
              <a:defRPr sz="1418"/>
            </a:lvl6pPr>
            <a:lvl7pPr>
              <a:defRPr sz="1418"/>
            </a:lvl7pPr>
            <a:lvl8pPr>
              <a:defRPr sz="1418"/>
            </a:lvl8pPr>
            <a:lvl9pPr>
              <a:defRPr sz="1418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4"/>
          </p:nvPr>
        </p:nvSpPr>
        <p:spPr bwMode="auto">
          <a:xfrm>
            <a:off x="7709408" y="11777846"/>
            <a:ext cx="528401" cy="589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3A4"/>
                </a:solidFill>
              </a:defRPr>
            </a:lvl1pPr>
          </a:lstStyle>
          <a:p>
            <a:pPr>
              <a:defRPr/>
            </a:pPr>
            <a:fld id="{84A1FA42-DC19-BA43-BB12-83C626D2DFE2}" type="slidenum">
              <a:rPr lang="de-DE"/>
              <a:t>‹Nr.›</a:t>
            </a:fld>
            <a:endParaRPr lang="de-DE"/>
          </a:p>
        </p:txBody>
      </p:sp>
      <p:sp>
        <p:nvSpPr>
          <p:cNvPr id="9" name="Dreieck 8"/>
          <p:cNvSpPr/>
          <p:nvPr userDrawn="1"/>
        </p:nvSpPr>
        <p:spPr bwMode="auto">
          <a:xfrm rot="5400000">
            <a:off x="-765043" y="1503111"/>
            <a:ext cx="1878414" cy="348323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Parallelogramm 9"/>
          <p:cNvSpPr/>
          <p:nvPr userDrawn="1"/>
        </p:nvSpPr>
        <p:spPr bwMode="auto">
          <a:xfrm rot="16199998">
            <a:off x="5310794" y="3423805"/>
            <a:ext cx="7714209" cy="866603"/>
          </a:xfrm>
          <a:prstGeom prst="parallelogram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8734601" y="-1"/>
            <a:ext cx="866603" cy="33545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Grafik 25">
            <a:extLst>
              <a:ext uri="{FF2B5EF4-FFF2-40B4-BE49-F238E27FC236}">
                <a16:creationId xmlns:a16="http://schemas.microsoft.com/office/drawing/2014/main" id="{BA22B664-B4C0-905A-E417-1FE57A707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844" y="11716400"/>
            <a:ext cx="1234276" cy="9465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AEFE93-C827-0F41-F503-47220092FEAF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Dreieck 6"/>
          <p:cNvSpPr>
            <a:spLocks noChangeAspect="1"/>
          </p:cNvSpPr>
          <p:nvPr userDrawn="1"/>
        </p:nvSpPr>
        <p:spPr bwMode="auto">
          <a:xfrm rot="10800000">
            <a:off x="-1133243" y="0"/>
            <a:ext cx="6074910" cy="8294294"/>
          </a:xfrm>
          <a:prstGeom prst="triangle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3973718" y="4411293"/>
            <a:ext cx="5135756" cy="2474450"/>
          </a:xfrm>
          <a:prstGeom prst="rect">
            <a:avLst/>
          </a:prstGeom>
        </p:spPr>
        <p:txBody>
          <a:bodyPr/>
          <a:lstStyle>
            <a:lvl1pPr>
              <a:defRPr sz="3150"/>
            </a:lvl1pPr>
          </a:lstStyle>
          <a:p>
            <a:pPr>
              <a:defRPr/>
            </a:pPr>
            <a:r>
              <a:rPr lang="de-DE"/>
              <a:t>Zwischenüberschrift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581076" y="11777404"/>
            <a:ext cx="528401" cy="53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‹Nr.›</a:t>
            </a:fld>
            <a:endParaRPr lang="de-DE"/>
          </a:p>
        </p:txBody>
      </p:sp>
      <p:sp>
        <p:nvSpPr>
          <p:cNvPr id="8" name="Dreieck 7"/>
          <p:cNvSpPr>
            <a:spLocks noChangeAspect="1"/>
          </p:cNvSpPr>
          <p:nvPr userDrawn="1"/>
        </p:nvSpPr>
        <p:spPr bwMode="auto">
          <a:xfrm>
            <a:off x="311941" y="8453632"/>
            <a:ext cx="3184542" cy="4347973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0053A4"/>
              </a:solidFill>
            </a:endParaRPr>
          </a:p>
        </p:txBody>
      </p:sp>
      <p:sp>
        <p:nvSpPr>
          <p:cNvPr id="9" name="Dreieck 8"/>
          <p:cNvSpPr>
            <a:spLocks noChangeAspect="1"/>
          </p:cNvSpPr>
          <p:nvPr userDrawn="1"/>
        </p:nvSpPr>
        <p:spPr bwMode="auto">
          <a:xfrm rot="5400000">
            <a:off x="-4247830" y="7430463"/>
            <a:ext cx="10348800" cy="1891564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973717" y="7167542"/>
            <a:ext cx="5135643" cy="12860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Unterüberschrift</a:t>
            </a:r>
            <a:endParaRPr/>
          </a:p>
        </p:txBody>
      </p:sp>
      <p:pic>
        <p:nvPicPr>
          <p:cNvPr id="3" name="Grafik 9">
            <a:extLst>
              <a:ext uri="{FF2B5EF4-FFF2-40B4-BE49-F238E27FC236}">
                <a16:creationId xmlns:a16="http://schemas.microsoft.com/office/drawing/2014/main" id="{405E4C9B-CF2F-BC41-D155-05AF69B91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7972" y="355517"/>
            <a:ext cx="2370613" cy="18126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F4E3B1-E3A4-AA42-01E3-61F2B7094E7D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4797484" y="0"/>
            <a:ext cx="4813070" cy="12801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3"/>
          </p:nvPr>
        </p:nvSpPr>
        <p:spPr bwMode="auto">
          <a:xfrm>
            <a:off x="486298" y="3040433"/>
            <a:ext cx="3843598" cy="83061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Mastertextformat bearbeiten</a:t>
            </a:r>
            <a:br>
              <a:rPr lang="de-DE" dirty="0"/>
            </a:br>
            <a:r>
              <a:rPr lang="de-DE" dirty="0"/>
              <a:t>Zweite Ebene</a:t>
            </a:r>
            <a:br>
              <a:rPr lang="de-DE" dirty="0"/>
            </a:br>
            <a:r>
              <a:rPr lang="de-DE" dirty="0"/>
              <a:t>Dritte Ebene</a:t>
            </a:r>
            <a:br>
              <a:rPr lang="de-DE" dirty="0"/>
            </a:br>
            <a:r>
              <a:rPr lang="de-DE" dirty="0"/>
              <a:t>Vierte Ebene</a:t>
            </a:r>
            <a:br>
              <a:rPr lang="de-DE" dirty="0"/>
            </a:br>
            <a:r>
              <a:rPr lang="de-DE" dirty="0"/>
              <a:t>Fünfte Ebene</a:t>
            </a:r>
            <a:endParaRPr dirty="0"/>
          </a:p>
        </p:txBody>
      </p:sp>
      <p:sp>
        <p:nvSpPr>
          <p:cNvPr id="23" name="Inhaltsplatzhalter 22"/>
          <p:cNvSpPr>
            <a:spLocks noGrp="1"/>
          </p:cNvSpPr>
          <p:nvPr>
            <p:ph sz="quarter" idx="14"/>
          </p:nvPr>
        </p:nvSpPr>
        <p:spPr bwMode="auto">
          <a:xfrm>
            <a:off x="5256944" y="3040434"/>
            <a:ext cx="3843598" cy="8297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Mastertextformat bearbeiten</a:t>
            </a:r>
            <a:br>
              <a:rPr lang="de-DE" dirty="0"/>
            </a:br>
            <a:r>
              <a:rPr lang="de-DE" dirty="0"/>
              <a:t>Zweite Ebene</a:t>
            </a:r>
            <a:br>
              <a:rPr lang="de-DE" dirty="0"/>
            </a:br>
            <a:r>
              <a:rPr lang="de-DE" dirty="0"/>
              <a:t>Dritte Ebene</a:t>
            </a:r>
            <a:br>
              <a:rPr lang="de-DE" dirty="0"/>
            </a:br>
            <a:r>
              <a:rPr lang="de-DE" dirty="0"/>
              <a:t>Vierte Ebene</a:t>
            </a:r>
            <a:br>
              <a:rPr lang="de-DE" dirty="0"/>
            </a:br>
            <a:r>
              <a:rPr lang="de-DE" dirty="0"/>
              <a:t>Fünfte Ebene</a:t>
            </a:r>
            <a:endParaRPr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4D0975B2-35F7-AA47-0DCB-AAB14DCF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81076" y="11777404"/>
            <a:ext cx="528401" cy="53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‹Nr.›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87334-C4D7-4237-8B31-C867E5827EA3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6976F69-1DB2-10E1-CFAC-B491832789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90920" y="738063"/>
            <a:ext cx="7747608" cy="187841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pic>
        <p:nvPicPr>
          <p:cNvPr id="6" name="Grafik 25">
            <a:extLst>
              <a:ext uri="{FF2B5EF4-FFF2-40B4-BE49-F238E27FC236}">
                <a16:creationId xmlns:a16="http://schemas.microsoft.com/office/drawing/2014/main" id="{C1B7575E-E46B-04EE-AC85-1819F9158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844" y="11716400"/>
            <a:ext cx="1234276" cy="94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0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62" r:id="rId5"/>
  </p:sldLayoutIdLst>
  <p:hf hdr="0"/>
  <p:txStyles>
    <p:titleStyle>
      <a:lvl1pPr algn="l">
        <a:spcBef>
          <a:spcPts val="0"/>
        </a:spcBef>
        <a:spcAft>
          <a:spcPts val="0"/>
        </a:spcAft>
        <a:defRPr sz="2205" b="1">
          <a:solidFill>
            <a:srgbClr val="0053A4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2pPr>
      <a:lvl3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3pPr>
      <a:lvl4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4pPr>
      <a:lvl5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5pPr>
      <a:lvl6pPr marL="360083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6pPr>
      <a:lvl7pPr marL="720165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7pPr>
      <a:lvl8pPr marL="1080248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8pPr>
      <a:lvl9pPr marL="1440330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9pPr>
    </p:titleStyle>
    <p:bodyStyle>
      <a:lvl1pPr algn="l">
        <a:spcBef>
          <a:spcPts val="0"/>
        </a:spcBef>
        <a:spcAft>
          <a:spcPts val="0"/>
        </a:spcAft>
        <a:buFont typeface="Arial"/>
        <a:defRPr sz="1575">
          <a:solidFill>
            <a:srgbClr val="0053A4"/>
          </a:solidFill>
          <a:latin typeface="+mn-lt"/>
          <a:ea typeface="+mn-ea"/>
          <a:cs typeface="+mn-cs"/>
        </a:defRPr>
      </a:lvl1pPr>
      <a:lvl2pPr marL="360083" algn="l">
        <a:spcBef>
          <a:spcPts val="0"/>
        </a:spcBef>
        <a:spcAft>
          <a:spcPts val="0"/>
        </a:spcAft>
        <a:buFont typeface="Arial"/>
        <a:defRPr sz="1575">
          <a:solidFill>
            <a:srgbClr val="0053A4"/>
          </a:solidFill>
          <a:latin typeface="+mn-lt"/>
          <a:ea typeface="+mn-ea"/>
          <a:cs typeface="+mn-cs"/>
        </a:defRPr>
      </a:lvl2pPr>
      <a:lvl3pPr marL="720165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3pPr>
      <a:lvl4pPr marL="1080248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4pPr>
      <a:lvl5pPr marL="1440330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5pPr>
      <a:lvl6pPr marL="1980455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6pPr>
      <a:lvl7pPr marL="2340538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7pPr>
      <a:lvl8pPr marL="2700619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8pPr>
      <a:lvl9pPr marL="3060701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1pPr>
      <a:lvl2pPr marL="360083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2pPr>
      <a:lvl3pPr marL="720165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3pPr>
      <a:lvl4pPr marL="1080248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4pPr>
      <a:lvl5pPr marL="1440330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5pPr>
      <a:lvl6pPr marL="1800412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6pPr>
      <a:lvl7pPr marL="2160496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7pPr>
      <a:lvl8pPr marL="2520577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8pPr>
      <a:lvl9pPr marL="2880661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DE" sz="5400" b="1" dirty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Herzlich Willkommen </a:t>
            </a:r>
            <a:br>
              <a:rPr lang="de-DE" sz="5400" b="1" dirty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5400" b="1" dirty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zum heutigen Workshop!</a:t>
            </a:r>
            <a:endParaRPr lang="de-DE" sz="54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029579A-A72E-537C-636D-17531733749B}"/>
              </a:ext>
            </a:extLst>
          </p:cNvPr>
          <p:cNvSpPr txBox="1">
            <a:spLocks/>
          </p:cNvSpPr>
          <p:nvPr/>
        </p:nvSpPr>
        <p:spPr bwMode="auto">
          <a:xfrm>
            <a:off x="0" y="7398256"/>
            <a:ext cx="9193088" cy="4187120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spcAft>
                <a:spcPts val="0"/>
              </a:spcAft>
              <a:defRPr sz="2835" b="1">
                <a:solidFill>
                  <a:srgbClr val="0053A4"/>
                </a:solidFill>
                <a:latin typeface="+mj-lt"/>
                <a:ea typeface="+mj-ea"/>
                <a:cs typeface="Arial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5pPr>
            <a:lvl6pPr marL="360083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6pPr>
            <a:lvl7pPr marL="720165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7pPr>
            <a:lvl8pPr marL="1080248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8pPr>
            <a:lvl9pPr marL="1440330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48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Hier entsteht unser WIR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200702E-F535-835D-B3EB-CDB2E9BC4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0" b="11883"/>
          <a:stretch/>
        </p:blipFill>
        <p:spPr bwMode="auto">
          <a:xfrm>
            <a:off x="768152" y="2656384"/>
            <a:ext cx="7556500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E32016D-6EEB-9AAA-C232-0C52DFA6D75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DF2BB-8922-2A48-9980-DF6422777FE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DE" sz="4800" dirty="0">
                <a:solidFill>
                  <a:srgbClr val="003E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Reflexion des Teamspiels</a:t>
            </a:r>
            <a:endParaRPr lang="de-DE" sz="48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k 7" descr="Ein Bild, das Zeichnung, Entwurf, Darstellung, Lineart enthält.&#10;&#10;KI-generierte Inhalte können fehlerhaft sein.">
            <a:extLst>
              <a:ext uri="{FF2B5EF4-FFF2-40B4-BE49-F238E27FC236}">
                <a16:creationId xmlns:a16="http://schemas.microsoft.com/office/drawing/2014/main" id="{8F647DF1-2015-5138-2E63-7C121BEEB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756" y="10361240"/>
            <a:ext cx="2263399" cy="226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9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AF9C5A3-A166-23D6-9FB1-F722E6B7E18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D4E541-AEAD-CCFF-D96A-476030E97AD3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DE" sz="4800" dirty="0">
                <a:solidFill>
                  <a:srgbClr val="003E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Gruppenregeln für unser gemeinsames Miteinander</a:t>
            </a:r>
            <a:endParaRPr lang="de-DE" sz="48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k 7" descr="Ein Bild, das Zeichnung, Entwurf, Darstellung, Lineart enthält.&#10;&#10;KI-generierte Inhalte können fehlerhaft sein.">
            <a:extLst>
              <a:ext uri="{FF2B5EF4-FFF2-40B4-BE49-F238E27FC236}">
                <a16:creationId xmlns:a16="http://schemas.microsoft.com/office/drawing/2014/main" id="{1D62E7A2-7FA6-265A-E882-C4A7FC42F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756" y="10361240"/>
            <a:ext cx="2263399" cy="226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47011"/>
      </p:ext>
    </p:extLst>
  </p:cSld>
  <p:clrMapOvr>
    <a:masterClrMapping/>
  </p:clrMapOvr>
</p:sld>
</file>

<file path=ppt/theme/theme1.xml><?xml version="1.0" encoding="utf-8"?>
<a:theme xmlns:a="http://schemas.openxmlformats.org/drawingml/2006/main" name="Seriös">
  <a:themeElements>
    <a:clrScheme name="Safe Clubs">
      <a:dk1>
        <a:srgbClr val="0053A4"/>
      </a:dk1>
      <a:lt1>
        <a:srgbClr val="FFFFFF"/>
      </a:lt1>
      <a:dk2>
        <a:srgbClr val="000000"/>
      </a:dk2>
      <a:lt2>
        <a:srgbClr val="E5F5FA"/>
      </a:lt2>
      <a:accent1>
        <a:srgbClr val="009DCA"/>
      </a:accent1>
      <a:accent2>
        <a:srgbClr val="61A032"/>
      </a:accent2>
      <a:accent3>
        <a:srgbClr val="0053A4"/>
      </a:accent3>
      <a:accent4>
        <a:srgbClr val="379F96"/>
      </a:accent4>
      <a:accent5>
        <a:srgbClr val="A9D8A2"/>
      </a:accent5>
      <a:accent6>
        <a:srgbClr val="48A07D"/>
      </a:accent6>
      <a:hlink>
        <a:srgbClr val="129FB9"/>
      </a:hlink>
      <a:folHlink>
        <a:srgbClr val="B4A59B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</Words>
  <Application>Microsoft Macintosh PowerPoint</Application>
  <DocSecurity>0</DocSecurity>
  <PresentationFormat>A3-Papier (297 x 420 mm)</PresentationFormat>
  <Paragraphs>7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6" baseType="lpstr">
      <vt:lpstr>Arial</vt:lpstr>
      <vt:lpstr>Calibri</vt:lpstr>
      <vt:lpstr>Seriös</vt:lpstr>
      <vt:lpstr>Herzlich Willkommen  zum heutigen Workshop!</vt:lpstr>
      <vt:lpstr>Reflexion des Teamspiels</vt:lpstr>
      <vt:lpstr>Gruppenregeln für unser gemeinsames Miteinander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VORLAGE für alle MitarbeiterInnen von Safe Clubs</dc:title>
  <dc:subject/>
  <dc:creator>Breyer Elena</dc:creator>
  <cp:keywords/>
  <dc:description/>
  <cp:lastModifiedBy>Monika Schmitz</cp:lastModifiedBy>
  <cp:revision>193</cp:revision>
  <dcterms:created xsi:type="dcterms:W3CDTF">2022-02-15T12:17:40Z</dcterms:created>
  <dcterms:modified xsi:type="dcterms:W3CDTF">2025-02-07T12:39:00Z</dcterms:modified>
  <cp:category/>
  <dc:identifier/>
  <cp:contentStatus/>
  <dc:language/>
  <cp:version/>
</cp:coreProperties>
</file>