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14.xml" ContentType="application/vnd.openxmlformats-officedocument.presentationml.notes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notesSlides/notesSlide3.xml" ContentType="application/vnd.openxmlformats-officedocument.presentationml.notesSlide+xml"/>
  <Override PartName="/ppt/slides/slide18.xml" ContentType="application/vnd.openxmlformats-officedocument.presentationml.slide+xml"/>
  <Override PartName="/ppt/notesSlides/notesSlide19.xml" ContentType="application/vnd.openxmlformats-officedocument.presentationml.notesSlide+xml"/>
  <Override PartName="/ppt/slides/slide17.xml" ContentType="application/vnd.openxmlformats-officedocument.presentationml.slide+xml"/>
  <Override PartName="/ppt/slides/slide13.xml" ContentType="application/vnd.openxmlformats-officedocument.presentationml.slide+xml"/>
  <Override PartName="/ppt/notesSlides/notesSlide26.xml" ContentType="application/vnd.openxmlformats-officedocument.presentationml.notes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14.xml" ContentType="application/vnd.openxmlformats-officedocument.presentationml.slideLayout+xml"/>
  <Override PartName="/ppt/notesSlides/notesSlide17.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5.xml" ContentType="application/vnd.openxmlformats-officedocument.presentationml.slid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23.xml" ContentType="application/vnd.openxmlformats-officedocument.presentationml.notesSlide+xml"/>
  <Override PartName="/ppt/theme/theme2.xml" ContentType="application/vnd.openxmlformats-officedocument.theme+xml"/>
  <Override PartName="/ppt/slides/slide16.xml" ContentType="application/vnd.openxmlformats-officedocument.presentationml.slide+xml"/>
  <Override PartName="/ppt/slideLayouts/slideLayout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6.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diagrams/layout3.xml" ContentType="application/vnd.openxmlformats-officedocument.drawingml.diagramLayout+xml"/>
  <Override PartName="/ppt/tableStyles.xml" ContentType="application/vnd.openxmlformats-officedocument.presentationml.tableStyles+xml"/>
  <Override PartName="/ppt/diagrams/data3.xml" ContentType="application/vnd.openxmlformats-officedocument.drawingml.diagramData+xml"/>
  <Override PartName="/ppt/diagrams/drawing3.xml" ContentType="application/vnd.openxmlformats-officedocument.drawingml.diagramDrawing+xml"/>
  <Override PartName="/ppt/slides/slide14.xml" ContentType="application/vnd.openxmlformats-officedocument.presentationml.slide+xml"/>
  <Override PartName="/ppt/slideMasters/slideMaster1.xml" ContentType="application/vnd.openxmlformats-officedocument.presentationml.slideMaster+xml"/>
  <Override PartName="/ppt/diagrams/quickStyle2.xml" ContentType="application/vnd.openxmlformats-officedocument.drawingml.diagramQuickStyle+xml"/>
  <Override PartName="/ppt/diagrams/colors3.xml" ContentType="application/vnd.openxmlformats-officedocument.drawingml.diagramColors+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s/slide22.xml" ContentType="application/vnd.openxmlformats-officedocument.presentationml.slide+xml"/>
  <Override PartName="/ppt/theme/theme3.xml" ContentType="application/vnd.openxmlformats-officedocument.theme+xml"/>
  <Override PartName="/ppt/diagrams/colors2.xml" ContentType="application/vnd.openxmlformats-officedocument.drawingml.diagramColors+xml"/>
  <Override PartName="/ppt/slideLayouts/slideLayout4.xml" ContentType="application/vnd.openxmlformats-officedocument.presentationml.slideLayout+xml"/>
  <Override PartName="/ppt/slides/slide4.xml" ContentType="application/vnd.openxmlformats-officedocument.presentationml.slide+xml"/>
  <Override PartName="/ppt/slideMasters/slideMaster2.xml" ContentType="application/vnd.openxmlformats-officedocument.presentationml.slideMaster+xml"/>
  <Override PartName="/ppt/diagrams/data2.xml" ContentType="application/vnd.openxmlformats-officedocument.drawingml.diagramData+xml"/>
  <Override PartName="/ppt/slideLayouts/slideLayout12.xml" ContentType="application/vnd.openxmlformats-officedocument.presentationml.slideLayout+xml"/>
  <Override PartName="/ppt/viewProps.xml" ContentType="application/vnd.openxmlformats-officedocument.presentationml.viewProps+xml"/>
  <Override PartName="/ppt/diagrams/quickStyle1.xml" ContentType="application/vnd.openxmlformats-officedocument.drawingml.diagramQuickStyle+xml"/>
  <Override PartName="/ppt/slides/slide6.xml" ContentType="application/vnd.openxmlformats-officedocument.presentationml.slide+xml"/>
  <Override PartName="/ppt/diagrams/drawing2.xml" ContentType="application/vnd.openxmlformats-officedocument.drawingml.diagramDrawing+xml"/>
  <Override PartName="/ppt/notesSlides/notesSlide18.xml" ContentType="application/vnd.openxmlformats-officedocument.presentationml.notesSlide+xml"/>
  <Override PartName="/ppt/diagrams/layout2.xml" ContentType="application/vnd.openxmlformats-officedocument.drawingml.diagramLayout+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3.xml" ContentType="application/vnd.openxmlformats-officedocument.drawingml.diagramQuickStyle+xml"/>
  <Override PartName="/ppt/diagrams/colors1.xml" ContentType="application/vnd.openxmlformats-officedocument.drawingml.diagramColors+xml"/>
  <Override PartName="/ppt/slides/slide19.xml" ContentType="application/vnd.openxmlformats-officedocument.presentationml.slide+xml"/>
  <Override PartName="/ppt/diagrams/data1.xml" ContentType="application/vnd.openxmlformats-officedocument.drawingml.diagramData+xml"/>
  <Override PartName="/ppt/diagrams/drawing1.xml" ContentType="application/vnd.openxmlformats-officedocument.drawingml.diagramDrawing+xml"/>
  <Override PartName="/ppt/slides/slide7.xml" ContentType="application/vnd.openxmlformats-officedocument.presentationml.slide+xml"/>
  <Override PartName="/ppt/slides/slide21.xml" ContentType="application/vnd.openxmlformats-officedocument.presentationml.slide+xml"/>
  <Override PartName="/ppt/slideLayouts/slideLayout13.xml" ContentType="application/vnd.openxmlformats-officedocument.presentationml.slideLayout+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 id="2147483658" r:id="rId2"/>
  </p:sldMasterIdLst>
  <p:notesMasterIdLst>
    <p:notesMasterId r:id="rId3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2192000" cy="6858000"/>
  <p:notesSz cx="12192000" cy="6858000"/>
  <p:defaultTextStyle>
    <a:defPPr>
      <a:defRPr lang="de-DE"/>
    </a:defPPr>
    <a:lvl1pPr algn="l">
      <a:spcBef>
        <a:spcPts val="0"/>
      </a:spcBef>
      <a:spcAft>
        <a:spcPts val="0"/>
      </a:spcAft>
      <a:defRPr>
        <a:solidFill>
          <a:schemeClr val="tx1"/>
        </a:solidFill>
        <a:latin typeface="Calibri"/>
        <a:ea typeface="+mn-ea"/>
        <a:cs typeface="Arial"/>
      </a:defRPr>
    </a:lvl1pPr>
    <a:lvl2pPr marL="457200" algn="l">
      <a:spcBef>
        <a:spcPts val="0"/>
      </a:spcBef>
      <a:spcAft>
        <a:spcPts val="0"/>
      </a:spcAft>
      <a:defRPr>
        <a:solidFill>
          <a:schemeClr val="tx1"/>
        </a:solidFill>
        <a:latin typeface="Calibri"/>
        <a:ea typeface="+mn-ea"/>
        <a:cs typeface="Arial"/>
      </a:defRPr>
    </a:lvl2pPr>
    <a:lvl3pPr marL="914400" algn="l">
      <a:spcBef>
        <a:spcPts val="0"/>
      </a:spcBef>
      <a:spcAft>
        <a:spcPts val="0"/>
      </a:spcAft>
      <a:defRPr>
        <a:solidFill>
          <a:schemeClr val="tx1"/>
        </a:solidFill>
        <a:latin typeface="Calibri"/>
        <a:ea typeface="+mn-ea"/>
        <a:cs typeface="Arial"/>
      </a:defRPr>
    </a:lvl3pPr>
    <a:lvl4pPr marL="1371600" algn="l">
      <a:spcBef>
        <a:spcPts val="0"/>
      </a:spcBef>
      <a:spcAft>
        <a:spcPts val="0"/>
      </a:spcAft>
      <a:defRPr>
        <a:solidFill>
          <a:schemeClr val="tx1"/>
        </a:solidFill>
        <a:latin typeface="Calibri"/>
        <a:ea typeface="+mn-ea"/>
        <a:cs typeface="Arial"/>
      </a:defRPr>
    </a:lvl4pPr>
    <a:lvl5pPr marL="1828800" algn="l">
      <a:spcBef>
        <a:spcPts val="0"/>
      </a:spcBef>
      <a:spcAft>
        <a:spcPts val="0"/>
      </a:spcAft>
      <a:defRPr>
        <a:solidFill>
          <a:schemeClr val="tx1"/>
        </a:solidFill>
        <a:latin typeface="Calibri"/>
        <a:ea typeface="+mn-ea"/>
        <a:cs typeface="Arial"/>
      </a:defRPr>
    </a:lvl5pPr>
    <a:lvl6pPr marL="2286000" algn="l" defTabSz="914400">
      <a:defRPr>
        <a:solidFill>
          <a:schemeClr val="tx1"/>
        </a:solidFill>
        <a:latin typeface="Calibri"/>
        <a:ea typeface="+mn-ea"/>
        <a:cs typeface="Arial"/>
      </a:defRPr>
    </a:lvl6pPr>
    <a:lvl7pPr marL="2743200" algn="l" defTabSz="914400">
      <a:defRPr>
        <a:solidFill>
          <a:schemeClr val="tx1"/>
        </a:solidFill>
        <a:latin typeface="Calibri"/>
        <a:ea typeface="+mn-ea"/>
        <a:cs typeface="Arial"/>
      </a:defRPr>
    </a:lvl7pPr>
    <a:lvl8pPr marL="3200400" algn="l" defTabSz="914400">
      <a:defRPr>
        <a:solidFill>
          <a:schemeClr val="tx1"/>
        </a:solidFill>
        <a:latin typeface="Calibri"/>
        <a:ea typeface="+mn-ea"/>
        <a:cs typeface="Arial"/>
      </a:defRPr>
    </a:lvl8pPr>
    <a:lvl9pPr marL="3657600" algn="l" defTabSz="914400">
      <a:defRPr>
        <a:solidFill>
          <a:schemeClr val="tx1"/>
        </a:solidFill>
        <a:latin typeface="Calibri"/>
        <a:ea typeface="+mn-ea"/>
        <a:cs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8A107856-5554-42FB-B03E-39F5DBC370BA}">
  <a:tblStyle styleId="{8A107856-5554-42FB-B03E-39F5DBC370BA}" styleName="Medium Style 4 - Accent 2">
    <a:wholeTbl>
      <a:tcTxStyle>
        <a:fontRef idx="minor">
          <a:prstClr val="black"/>
        </a:fontRef>
        <a:schemeClr val="dk1"/>
      </a:tcTxStyle>
      <a:tcStyle>
        <a:tcBdr>
          <a:left>
            <a:ln w="12700">
              <a:solidFill>
                <a:schemeClr val="accent2"/>
              </a:solidFill>
            </a:ln>
          </a:left>
          <a:right>
            <a:ln w="12700">
              <a:solidFill>
                <a:schemeClr val="accent2"/>
              </a:solidFill>
            </a:ln>
          </a:right>
          <a:top>
            <a:ln w="12700">
              <a:solidFill>
                <a:schemeClr val="accent2"/>
              </a:solidFill>
            </a:ln>
          </a:top>
          <a:bottom>
            <a:ln w="12700">
              <a:solidFill>
                <a:schemeClr val="accent2"/>
              </a:solidFill>
            </a:ln>
          </a:bottom>
          <a:insideH>
            <a:ln w="12700">
              <a:solidFill>
                <a:schemeClr val="accent2"/>
              </a:solidFill>
            </a:ln>
          </a:insideH>
          <a:insideV>
            <a:ln w="12700">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fill>
          <a:solidFill>
            <a:schemeClr val="accent2">
              <a:tint val="40000"/>
            </a:schemeClr>
          </a:solidFill>
        </a:fill>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38100">
              <a:solidFill>
                <a:schemeClr val="accent2"/>
              </a:solidFill>
            </a:ln>
          </a:top>
        </a:tcBdr>
        <a:fill>
          <a:solidFill>
            <a:schemeClr val="accent2">
              <a:tint val="20000"/>
            </a:schemeClr>
          </a:solidFill>
        </a:fill>
      </a:tcStyle>
    </a:lastRow>
    <a:seCell>
      <a:tcStyle>
        <a:tcBdr/>
      </a:tcStyle>
    </a:seCell>
    <a:swCell>
      <a:tcStyle>
        <a:tcBdr/>
      </a:tcStyle>
    </a:swCell>
    <a:firstRow>
      <a:tcTxStyle b="on">
        <a:fontRef idx="minor">
          <a:prstClr val="black"/>
        </a:fontRef>
        <a:schemeClr val="dk1"/>
      </a:tcTxStyle>
      <a:tcStyle>
        <a:tcBdr>
          <a:bottom>
            <a:ln w="12700">
              <a:solidFill>
                <a:schemeClr val="accent2"/>
              </a:solidFill>
            </a:ln>
          </a:bottom>
        </a:tcBdr>
        <a:fill>
          <a:solidFill>
            <a:schemeClr val="accent2">
              <a:tint val="20000"/>
            </a:schemeClr>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10" d="100"/>
          <a:sy n="110" d="100"/>
        </p:scale>
        <p:origin x="32" y="-1816"/>
      </p:cViewPr>
      <p:guideLst>
        <p:guide pos="2137" orient="horz"/>
        <p:guide pos="3840"/>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theme" Target="theme/theme1.xml"/><Relationship Id="rId4" Type="http://schemas.openxmlformats.org/officeDocument/2006/relationships/theme" Target="theme/theme2.xml"/><Relationship Id="rId5" Type="http://schemas.openxmlformats.org/officeDocument/2006/relationships/theme" Target="theme/theme3.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notesMaster" Target="notesMasters/notesMaster1.xml"/><Relationship Id="rId33" Type="http://schemas.openxmlformats.org/officeDocument/2006/relationships/presProps" Target="presProps.xml" /><Relationship Id="rId34" Type="http://schemas.openxmlformats.org/officeDocument/2006/relationships/tableStyles" Target="tableStyles.xml" /><Relationship Id="rId35" Type="http://schemas.openxmlformats.org/officeDocument/2006/relationships/viewProps" Target="viewProps.xml" /></Relationships>
</file>

<file path=ppt/diagrams/_rels/data1.xml.rels><?xml version="1.0" encoding="UTF-8" standalone="yes"?><Relationships xmlns="http://schemas.openxmlformats.org/package/2006/relationships"></Relationships>
</file>

<file path=ppt/diagrams/_rels/data2.xml.rels><?xml version="1.0" encoding="UTF-8" standalone="yes"?><Relationships xmlns="http://schemas.openxmlformats.org/package/2006/relationships"></Relationships>
</file>

<file path=ppt/diagrams/_rels/data3.xml.rels><?xml version="1.0" encoding="UTF-8" standalone="yes"?><Relationships xmlns="http://schemas.openxmlformats.org/package/2006/relationships"></Relationships>
</file>

<file path=ppt/diagrams/_rels/drawing1.xml.rels><?xml version="1.0" encoding="UTF-8" standalone="yes"?><Relationships xmlns="http://schemas.openxmlformats.org/package/2006/relationships"></Relationships>
</file>

<file path=ppt/diagrams/_rels/drawing2.xml.rels><?xml version="1.0" encoding="UTF-8" standalone="yes"?><Relationships xmlns="http://schemas.openxmlformats.org/package/2006/relationships"></Relationships>
</file>

<file path=ppt/diagrams/_rels/drawing3.xml.rels><?xml version="1.0" encoding="UTF-8" standalone="yes"?><Relationships xmlns="http://schemas.openxmlformats.org/package/2006/relationships"></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alignNode1">
    <dgm:fillClrLst hueDir="cw" meth="repeat">
      <a:schemeClr val="accent1"/>
    </dgm:fillClrLst>
    <dgm:linClrLst hueDir="cw" meth="repeat">
      <a:schemeClr val="accent1"/>
    </dgm:linClrLst>
    <dgm:effectClrLst hueDir="cw" meth="span"/>
    <dgm:txLinClrLst hueDir="cw" meth="span"/>
    <dgm:txFillClrLst hueDir="cw" meth="span"/>
    <dgm:txEffectClrLst hueDir="cw" meth="span"/>
  </dgm:styleLbl>
  <dgm:styleLbl name="node1">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lnNode1">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vennNode1">
    <dgm:fillClrLst hueDir="cw" meth="repeat">
      <a:schemeClr val="accent1">
        <a:alpha val="50000"/>
      </a:schemeClr>
    </dgm:fillClrLst>
    <dgm:linClrLst hueDir="cw" meth="repeat">
      <a:schemeClr val="lt1"/>
    </dgm:linClrLst>
    <dgm:effectClrLst hueDir="cw" meth="span"/>
    <dgm:txLinClrLst hueDir="cw" meth="span"/>
    <dgm:txFillClrLst hueDir="cw" meth="span"/>
    <dgm:txEffectClrLst hueDir="cw" meth="span"/>
  </dgm:styleLbl>
  <dgm:styleLbl name="node2">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node3">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node4">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fgImgPlace1">
    <dgm:fillClrLst hueDir="cw" meth="repeat">
      <a:schemeClr val="accent1">
        <a:tint val="5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alignImgPlace1">
    <dgm:fillClrLst hueDir="cw" meth="repeat">
      <a:schemeClr val="accent1">
        <a:tint val="5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bgImgPlace1">
    <dgm:fillClrLst hueDir="cw" meth="repeat">
      <a:schemeClr val="accent1">
        <a:tint val="5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sibTrans2D1">
    <dgm:fillClrLst hueDir="cw" meth="repeat">
      <a:schemeClr val="accent1">
        <a:tint val="60000"/>
      </a:schemeClr>
    </dgm:fillClrLst>
    <dgm:linClrLst hueDir="cw" meth="repeat">
      <a:schemeClr val="accent1">
        <a:tint val="60000"/>
      </a:schemeClr>
    </dgm:linClrLst>
    <dgm:effectClrLst hueDir="cw" meth="span"/>
    <dgm:txLinClrLst hueDir="cw" meth="span"/>
    <dgm:txFillClrLst hueDir="cw" meth="span"/>
    <dgm:txEffectClrLst hueDir="cw" meth="span"/>
  </dgm:styleLbl>
  <dgm:styleLbl name="fgSibTrans2D1">
    <dgm:fillClrLst hueDir="cw" meth="repeat">
      <a:schemeClr val="accent1">
        <a:tint val="60000"/>
      </a:schemeClr>
    </dgm:fillClrLst>
    <dgm:linClrLst hueDir="cw" meth="repeat">
      <a:schemeClr val="accent1">
        <a:tint val="60000"/>
      </a:schemeClr>
    </dgm:linClrLst>
    <dgm:effectClrLst hueDir="cw" meth="span"/>
    <dgm:txLinClrLst hueDir="cw" meth="span"/>
    <dgm:txFillClrLst hueDir="cw" meth="span"/>
    <dgm:txEffectClrLst hueDir="cw" meth="span"/>
  </dgm:styleLbl>
  <dgm:styleLbl name="bgSibTrans2D1">
    <dgm:fillClrLst hueDir="cw" meth="repeat">
      <a:schemeClr val="accent1">
        <a:tint val="60000"/>
      </a:schemeClr>
    </dgm:fillClrLst>
    <dgm:linClrLst hueDir="cw" meth="repeat">
      <a:schemeClr val="accent1">
        <a:tint val="60000"/>
      </a:schemeClr>
    </dgm:linClrLst>
    <dgm:effectClrLst hueDir="cw" meth="span"/>
    <dgm:txLinClrLst hueDir="cw" meth="span"/>
    <dgm:txFillClrLst hueDir="cw" meth="span"/>
    <dgm:txEffectClrLst hueDir="cw" meth="span"/>
  </dgm:styleLbl>
  <dgm:styleLbl name="sibTrans1D1">
    <dgm:fillClrLst hueDir="cw" meth="repeat">
      <a:schemeClr val="accent1"/>
    </dgm:fillClrLst>
    <dgm:linClrLst hueDir="cw" meth="repeat">
      <a:schemeClr val="accent1"/>
    </dgm:linClrLst>
    <dgm:effectClrLst hueDir="cw" meth="span"/>
    <dgm:txLinClrLst hueDir="cw" meth="span"/>
    <dgm:txFillClrLst hueDir="cw" meth="repeat">
      <a:schemeClr val="tx1"/>
    </dgm:txFillClrLst>
    <dgm:txEffectClrLst hueDir="cw" meth="span"/>
  </dgm:styleLbl>
  <dgm:styleLbl name="callout">
    <dgm:fillClrLst hueDir="cw" meth="repeat">
      <a:schemeClr val="accent1"/>
    </dgm:fillClrLst>
    <dgm:linClrLst hueDir="cw" meth="repeat">
      <a:schemeClr val="accent1">
        <a:tint val="50000"/>
      </a:schemeClr>
    </dgm:linClrLst>
    <dgm:effectClrLst hueDir="cw" meth="span"/>
    <dgm:txLinClrLst hueDir="cw" meth="span"/>
    <dgm:txFillClrLst hueDir="cw" meth="repeat">
      <a:schemeClr val="tx1"/>
    </dgm:txFillClrLst>
    <dgm:txEffectClrLst hueDir="cw" meth="span"/>
  </dgm:styleLbl>
  <dgm:styleLbl name="asst0">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asst1">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asst2">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asst3">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asst4">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parChTrans2D1">
    <dgm:fillClrLst hueDir="cw" meth="repeat">
      <a:schemeClr val="accent1">
        <a:tint val="60000"/>
      </a:schemeClr>
    </dgm:fillClrLst>
    <dgm:linClrLst hueDir="cw" meth="repeat">
      <a:schemeClr val="accent1">
        <a:tint val="60000"/>
      </a:schemeClr>
    </dgm:linClrLst>
    <dgm:effectClrLst hueDir="cw" meth="span"/>
    <dgm:txLinClrLst hueDir="cw" meth="span"/>
    <dgm:txFillClrLst hueDir="cw" meth="repeat">
      <a:schemeClr val="lt1"/>
    </dgm:txFillClrLst>
    <dgm:txEffectClrLst hueDir="cw" meth="span"/>
  </dgm:styleLbl>
  <dgm:styleLbl name="parChTrans2D2">
    <dgm:fillClrLst hueDir="cw" meth="repeat">
      <a:schemeClr val="accent1"/>
    </dgm:fillClrLst>
    <dgm:linClrLst hueDir="cw" meth="repeat">
      <a:schemeClr val="accent1"/>
    </dgm:linClrLst>
    <dgm:effectClrLst hueDir="cw" meth="span"/>
    <dgm:txLinClrLst hueDir="cw" meth="span"/>
    <dgm:txFillClrLst hueDir="cw" meth="repeat">
      <a:schemeClr val="lt1"/>
    </dgm:txFillClrLst>
    <dgm:txEffectClrLst hueDir="cw" meth="span"/>
  </dgm:styleLbl>
  <dgm:styleLbl name="parChTrans2D3">
    <dgm:fillClrLst hueDir="cw" meth="repeat">
      <a:schemeClr val="accent1"/>
    </dgm:fillClrLst>
    <dgm:linClrLst hueDir="cw" meth="repeat">
      <a:schemeClr val="accent1"/>
    </dgm:linClrLst>
    <dgm:effectClrLst hueDir="cw" meth="span"/>
    <dgm:txLinClrLst hueDir="cw" meth="span"/>
    <dgm:txFillClrLst hueDir="cw" meth="repeat">
      <a:schemeClr val="lt1"/>
    </dgm:txFillClrLst>
    <dgm:txEffectClrLst hueDir="cw" meth="span"/>
  </dgm:styleLbl>
  <dgm:styleLbl name="parChTrans2D4">
    <dgm:fillClrLst hueDir="cw" meth="repeat">
      <a:schemeClr val="accent1"/>
    </dgm:fillClrLst>
    <dgm:linClrLst hueDir="cw" meth="repeat">
      <a:schemeClr val="accent1"/>
    </dgm:linClrLst>
    <dgm:effectClrLst hueDir="cw" meth="span"/>
    <dgm:txLinClrLst hueDir="cw" meth="span"/>
    <dgm:txFillClrLst hueDir="cw" meth="repeat">
      <a:schemeClr val="lt1"/>
    </dgm:txFillClrLst>
    <dgm:txEffectClrLst hueDir="cw" meth="span"/>
  </dgm:styleLbl>
  <dgm:styleLbl name="parChTrans1D1">
    <dgm:fillClrLst hueDir="cw" meth="repeat">
      <a:schemeClr val="accent1"/>
    </dgm:fillClrLst>
    <dgm:linClrLst hueDir="cw" meth="repeat">
      <a:schemeClr val="accent1">
        <a:shade val="60000"/>
      </a:schemeClr>
    </dgm:linClrLst>
    <dgm:effectClrLst hueDir="cw" meth="span"/>
    <dgm:txLinClrLst hueDir="cw" meth="span"/>
    <dgm:txFillClrLst hueDir="cw" meth="repeat">
      <a:schemeClr val="tx1"/>
    </dgm:txFillClrLst>
    <dgm:txEffectClrLst hueDir="cw" meth="span"/>
  </dgm:styleLbl>
  <dgm:styleLbl name="parChTrans1D2">
    <dgm:fillClrLst hueDir="cw" meth="repeat">
      <a:schemeClr val="accent1"/>
    </dgm:fillClrLst>
    <dgm:linClrLst hueDir="cw" meth="repeat">
      <a:schemeClr val="accent1">
        <a:shade val="60000"/>
      </a:schemeClr>
    </dgm:linClrLst>
    <dgm:effectClrLst hueDir="cw" meth="span"/>
    <dgm:txLinClrLst hueDir="cw" meth="span"/>
    <dgm:txFillClrLst hueDir="cw" meth="repeat">
      <a:schemeClr val="tx1"/>
    </dgm:txFillClrLst>
    <dgm:txEffectClrLst hueDir="cw" meth="span"/>
  </dgm:styleLbl>
  <dgm:styleLbl name="parChTrans1D3">
    <dgm:fillClrLst hueDir="cw" meth="repeat">
      <a:schemeClr val="accent1"/>
    </dgm:fillClrLst>
    <dgm:linClrLst hueDir="cw" meth="repeat">
      <a:schemeClr val="accent1">
        <a:shade val="80000"/>
      </a:schemeClr>
    </dgm:linClrLst>
    <dgm:effectClrLst hueDir="cw" meth="span"/>
    <dgm:txLinClrLst hueDir="cw" meth="span"/>
    <dgm:txFillClrLst hueDir="cw" meth="repeat">
      <a:schemeClr val="tx1"/>
    </dgm:txFillClrLst>
    <dgm:txEffectClrLst hueDir="cw" meth="span"/>
  </dgm:styleLbl>
  <dgm:styleLbl name="parChTrans1D4">
    <dgm:fillClrLst hueDir="cw" meth="repeat">
      <a:schemeClr val="accent1"/>
    </dgm:fillClrLst>
    <dgm:linClrLst hueDir="cw" meth="repeat">
      <a:schemeClr val="accent1">
        <a:shade val="80000"/>
      </a:schemeClr>
    </dgm:linClrLst>
    <dgm:effectClrLst hueDir="cw" meth="span"/>
    <dgm:txLinClrLst hueDir="cw" meth="span"/>
    <dgm:txFillClrLst hueDir="cw" meth="repeat">
      <a:schemeClr val="tx1"/>
    </dgm:txFillClrLst>
    <dgm:txEffectClrLst hueDir="cw" meth="span"/>
  </dgm:styleLbl>
  <dgm:styleLbl name="fgAcc1">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conFgAcc1">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alignAcc1">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trAlignAcc1">
    <dgm:fillClrLst hueDir="cw" meth="repeat">
      <a:schemeClr val="lt1">
        <a:alpha val="4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bgAcc1">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solidFgAcc1">
    <dgm:fillClrLst hueDir="cw" meth="repeat">
      <a:schemeClr val="lt1"/>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solidAlignAcc1">
    <dgm:fillClrLst hueDir="cw" meth="repeat">
      <a:schemeClr val="lt1"/>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solidBgAcc1">
    <dgm:fillClrLst hueDir="cw" meth="repeat">
      <a:schemeClr val="lt1"/>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fgAccFollowNode1">
    <dgm:fillClrLst hueDir="cw" meth="repeat">
      <a:schemeClr val="accent1">
        <a:alpha val="90000"/>
        <a:tint val="40000"/>
      </a:schemeClr>
    </dgm:fillClrLst>
    <dgm:linClrLst hueDir="cw" meth="repeat">
      <a:schemeClr val="accent1">
        <a:alpha val="90000"/>
        <a:tint val="40000"/>
      </a:schemeClr>
    </dgm:linClrLst>
    <dgm:effectClrLst hueDir="cw" meth="span"/>
    <dgm:txLinClrLst hueDir="cw" meth="span"/>
    <dgm:txFillClrLst hueDir="cw" meth="repeat">
      <a:schemeClr val="dk1"/>
    </dgm:txFillClrLst>
    <dgm:txEffectClrLst hueDir="cw" meth="span"/>
  </dgm:styleLbl>
  <dgm:styleLbl name="alignAccFollowNode1">
    <dgm:fillClrLst hueDir="cw" meth="repeat">
      <a:schemeClr val="accent1">
        <a:alpha val="90000"/>
        <a:tint val="40000"/>
      </a:schemeClr>
    </dgm:fillClrLst>
    <dgm:linClrLst hueDir="cw" meth="repeat">
      <a:schemeClr val="accent1">
        <a:alpha val="90000"/>
        <a:tint val="40000"/>
      </a:schemeClr>
    </dgm:linClrLst>
    <dgm:effectClrLst hueDir="cw" meth="span"/>
    <dgm:txLinClrLst hueDir="cw" meth="span"/>
    <dgm:txFillClrLst hueDir="cw" meth="repeat">
      <a:schemeClr val="dk1"/>
    </dgm:txFillClrLst>
    <dgm:txEffectClrLst hueDir="cw" meth="span"/>
  </dgm:styleLbl>
  <dgm:styleLbl name="bgAccFollowNode1">
    <dgm:fillClrLst hueDir="cw" meth="repeat">
      <a:schemeClr val="accent1">
        <a:alpha val="90000"/>
        <a:tint val="40000"/>
      </a:schemeClr>
    </dgm:fillClrLst>
    <dgm:linClrLst hueDir="cw" meth="repeat">
      <a:schemeClr val="accent1">
        <a:alpha val="90000"/>
        <a:tint val="40000"/>
      </a:schemeClr>
    </dgm:linClrLst>
    <dgm:effectClrLst hueDir="cw" meth="span"/>
    <dgm:txLinClrLst hueDir="cw" meth="span"/>
    <dgm:txFillClrLst hueDir="cw" meth="repeat">
      <a:schemeClr val="dk1"/>
    </dgm:txFillClrLst>
    <dgm:txEffectClrLst hueDir="cw" meth="span"/>
  </dgm:styleLbl>
  <dgm:styleLbl name="fgAcc0">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fgAcc2">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fgAcc3">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fgAcc4">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bgShp">
    <dgm:fillClrLst hueDir="cw" meth="repeat">
      <a:schemeClr val="accent1">
        <a:tint val="4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dkBgShp">
    <dgm:fillClrLst hueDir="cw" meth="repeat">
      <a:schemeClr val="accent1">
        <a:shade val="80000"/>
      </a:schemeClr>
    </dgm:fillClrLst>
    <dgm:linClrLst hueDir="cw" meth="repeat">
      <a:schemeClr val="accent1"/>
    </dgm:linClrLst>
    <dgm:effectClrLst hueDir="cw" meth="span"/>
    <dgm:txLinClrLst hueDir="cw" meth="span"/>
    <dgm:txFillClrLst hueDir="cw" meth="repeat">
      <a:schemeClr val="lt1"/>
    </dgm:txFillClrLst>
    <dgm:txEffectClrLst hueDir="cw" meth="span"/>
  </dgm:styleLbl>
  <dgm:styleLbl name="trBgShp">
    <dgm:fillClrLst hueDir="cw" meth="repeat">
      <a:schemeClr val="accent1">
        <a:tint val="50000"/>
        <a:alpha val="40000"/>
      </a:schemeClr>
    </dgm:fillClrLst>
    <dgm:linClrLst hueDir="cw" meth="repeat">
      <a:schemeClr val="accent1"/>
    </dgm:linClrLst>
    <dgm:effectClrLst hueDir="cw" meth="span"/>
    <dgm:txLinClrLst hueDir="cw" meth="span"/>
    <dgm:txFillClrLst hueDir="cw" meth="repeat">
      <a:schemeClr val="lt1"/>
    </dgm:txFillClrLst>
    <dgm:txEffectClrLst hueDir="cw" meth="span"/>
  </dgm:styleLbl>
  <dgm:styleLbl name="fgShp">
    <dgm:fillClrLst hueDir="cw" meth="repeat">
      <a:schemeClr val="accent1">
        <a:tint val="60000"/>
      </a:schemeClr>
    </dgm:fillClrLst>
    <dgm:linClrLst hueDir="cw" meth="repeat">
      <a:schemeClr val="lt1"/>
    </dgm:linClrLst>
    <dgm:effectClrLst hueDir="cw" meth="span"/>
    <dgm:txLinClrLst hueDir="cw" meth="span"/>
    <dgm:txFillClrLst hueDir="cw" meth="repeat">
      <a:schemeClr val="dk1"/>
    </dgm:txFillClrLst>
    <dgm:txEffectClrLst hueDir="cw" meth="span"/>
  </dgm:styleLbl>
  <dgm:styleLbl name="revTx">
    <dgm:fillClrLst hueDir="cw" meth="repeat">
      <a:schemeClr val="lt1">
        <a:alpha val="0"/>
      </a:schemeClr>
    </dgm:fillClrLst>
    <dgm:linClrLst hueDir="cw" meth="repeat">
      <a:schemeClr val="dk1">
        <a:alpha val="0"/>
      </a:schemeClr>
    </dgm:linClrLst>
    <dgm:effectClrLst hueDir="cw" meth="span"/>
    <dgm:txLinClrLst hueDir="cw" meth="span"/>
    <dgm:txFillClrLst hueDir="cw" meth="repeat">
      <a:schemeClr val="tx1"/>
    </dgm:txFillClrLst>
    <dgm:txEffectClrLst hueDir="cw" meth="span"/>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alignNode1">
    <dgm:fillClrLst hueDir="cw" meth="repeat">
      <a:schemeClr val="accent1"/>
    </dgm:fillClrLst>
    <dgm:linClrLst hueDir="cw" meth="repeat">
      <a:schemeClr val="accent1"/>
    </dgm:linClrLst>
    <dgm:effectClrLst hueDir="cw" meth="span"/>
    <dgm:txLinClrLst hueDir="cw" meth="span"/>
    <dgm:txFillClrLst hueDir="cw" meth="span"/>
    <dgm:txEffectClrLst hueDir="cw" meth="span"/>
  </dgm:styleLbl>
  <dgm:styleLbl name="node1">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lnNode1">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vennNode1">
    <dgm:fillClrLst hueDir="cw" meth="repeat">
      <a:schemeClr val="accent1">
        <a:alpha val="50000"/>
      </a:schemeClr>
    </dgm:fillClrLst>
    <dgm:linClrLst hueDir="cw" meth="repeat">
      <a:schemeClr val="lt1"/>
    </dgm:linClrLst>
    <dgm:effectClrLst hueDir="cw" meth="span"/>
    <dgm:txLinClrLst hueDir="cw" meth="span"/>
    <dgm:txFillClrLst hueDir="cw" meth="span"/>
    <dgm:txEffectClrLst hueDir="cw" meth="span"/>
  </dgm:styleLbl>
  <dgm:styleLbl name="node2">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node3">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node4">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fgImgPlace1">
    <dgm:fillClrLst hueDir="cw" meth="repeat">
      <a:schemeClr val="accent1">
        <a:tint val="5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alignImgPlace1">
    <dgm:fillClrLst hueDir="cw" meth="repeat">
      <a:schemeClr val="accent1">
        <a:tint val="5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bgImgPlace1">
    <dgm:fillClrLst hueDir="cw" meth="repeat">
      <a:schemeClr val="accent1">
        <a:tint val="5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sibTrans2D1">
    <dgm:fillClrLst hueDir="cw" meth="repeat">
      <a:schemeClr val="accent1">
        <a:tint val="60000"/>
      </a:schemeClr>
    </dgm:fillClrLst>
    <dgm:linClrLst hueDir="cw" meth="repeat">
      <a:schemeClr val="accent1">
        <a:tint val="60000"/>
      </a:schemeClr>
    </dgm:linClrLst>
    <dgm:effectClrLst hueDir="cw" meth="span"/>
    <dgm:txLinClrLst hueDir="cw" meth="span"/>
    <dgm:txFillClrLst hueDir="cw" meth="span"/>
    <dgm:txEffectClrLst hueDir="cw" meth="span"/>
  </dgm:styleLbl>
  <dgm:styleLbl name="fgSibTrans2D1">
    <dgm:fillClrLst hueDir="cw" meth="repeat">
      <a:schemeClr val="accent1">
        <a:tint val="60000"/>
      </a:schemeClr>
    </dgm:fillClrLst>
    <dgm:linClrLst hueDir="cw" meth="repeat">
      <a:schemeClr val="accent1">
        <a:tint val="60000"/>
      </a:schemeClr>
    </dgm:linClrLst>
    <dgm:effectClrLst hueDir="cw" meth="span"/>
    <dgm:txLinClrLst hueDir="cw" meth="span"/>
    <dgm:txFillClrLst hueDir="cw" meth="span"/>
    <dgm:txEffectClrLst hueDir="cw" meth="span"/>
  </dgm:styleLbl>
  <dgm:styleLbl name="bgSibTrans2D1">
    <dgm:fillClrLst hueDir="cw" meth="repeat">
      <a:schemeClr val="accent1">
        <a:tint val="60000"/>
      </a:schemeClr>
    </dgm:fillClrLst>
    <dgm:linClrLst hueDir="cw" meth="repeat">
      <a:schemeClr val="accent1">
        <a:tint val="60000"/>
      </a:schemeClr>
    </dgm:linClrLst>
    <dgm:effectClrLst hueDir="cw" meth="span"/>
    <dgm:txLinClrLst hueDir="cw" meth="span"/>
    <dgm:txFillClrLst hueDir="cw" meth="span"/>
    <dgm:txEffectClrLst hueDir="cw" meth="span"/>
  </dgm:styleLbl>
  <dgm:styleLbl name="sibTrans1D1">
    <dgm:fillClrLst hueDir="cw" meth="repeat">
      <a:schemeClr val="accent1"/>
    </dgm:fillClrLst>
    <dgm:linClrLst hueDir="cw" meth="repeat">
      <a:schemeClr val="accent1"/>
    </dgm:linClrLst>
    <dgm:effectClrLst hueDir="cw" meth="span"/>
    <dgm:txLinClrLst hueDir="cw" meth="span"/>
    <dgm:txFillClrLst hueDir="cw" meth="repeat">
      <a:schemeClr val="tx1"/>
    </dgm:txFillClrLst>
    <dgm:txEffectClrLst hueDir="cw" meth="span"/>
  </dgm:styleLbl>
  <dgm:styleLbl name="callout">
    <dgm:fillClrLst hueDir="cw" meth="repeat">
      <a:schemeClr val="accent1"/>
    </dgm:fillClrLst>
    <dgm:linClrLst hueDir="cw" meth="repeat">
      <a:schemeClr val="accent1">
        <a:tint val="50000"/>
      </a:schemeClr>
    </dgm:linClrLst>
    <dgm:effectClrLst hueDir="cw" meth="span"/>
    <dgm:txLinClrLst hueDir="cw" meth="span"/>
    <dgm:txFillClrLst hueDir="cw" meth="repeat">
      <a:schemeClr val="tx1"/>
    </dgm:txFillClrLst>
    <dgm:txEffectClrLst hueDir="cw" meth="span"/>
  </dgm:styleLbl>
  <dgm:styleLbl name="asst0">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asst1">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asst2">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asst3">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asst4">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parChTrans2D1">
    <dgm:fillClrLst hueDir="cw" meth="repeat">
      <a:schemeClr val="accent1">
        <a:tint val="60000"/>
      </a:schemeClr>
    </dgm:fillClrLst>
    <dgm:linClrLst hueDir="cw" meth="repeat">
      <a:schemeClr val="accent1">
        <a:tint val="60000"/>
      </a:schemeClr>
    </dgm:linClrLst>
    <dgm:effectClrLst hueDir="cw" meth="span"/>
    <dgm:txLinClrLst hueDir="cw" meth="span"/>
    <dgm:txFillClrLst hueDir="cw" meth="repeat">
      <a:schemeClr val="lt1"/>
    </dgm:txFillClrLst>
    <dgm:txEffectClrLst hueDir="cw" meth="span"/>
  </dgm:styleLbl>
  <dgm:styleLbl name="parChTrans2D2">
    <dgm:fillClrLst hueDir="cw" meth="repeat">
      <a:schemeClr val="accent1"/>
    </dgm:fillClrLst>
    <dgm:linClrLst hueDir="cw" meth="repeat">
      <a:schemeClr val="accent1"/>
    </dgm:linClrLst>
    <dgm:effectClrLst hueDir="cw" meth="span"/>
    <dgm:txLinClrLst hueDir="cw" meth="span"/>
    <dgm:txFillClrLst hueDir="cw" meth="repeat">
      <a:schemeClr val="lt1"/>
    </dgm:txFillClrLst>
    <dgm:txEffectClrLst hueDir="cw" meth="span"/>
  </dgm:styleLbl>
  <dgm:styleLbl name="parChTrans2D3">
    <dgm:fillClrLst hueDir="cw" meth="repeat">
      <a:schemeClr val="accent1"/>
    </dgm:fillClrLst>
    <dgm:linClrLst hueDir="cw" meth="repeat">
      <a:schemeClr val="accent1"/>
    </dgm:linClrLst>
    <dgm:effectClrLst hueDir="cw" meth="span"/>
    <dgm:txLinClrLst hueDir="cw" meth="span"/>
    <dgm:txFillClrLst hueDir="cw" meth="repeat">
      <a:schemeClr val="lt1"/>
    </dgm:txFillClrLst>
    <dgm:txEffectClrLst hueDir="cw" meth="span"/>
  </dgm:styleLbl>
  <dgm:styleLbl name="parChTrans2D4">
    <dgm:fillClrLst hueDir="cw" meth="repeat">
      <a:schemeClr val="accent1"/>
    </dgm:fillClrLst>
    <dgm:linClrLst hueDir="cw" meth="repeat">
      <a:schemeClr val="accent1"/>
    </dgm:linClrLst>
    <dgm:effectClrLst hueDir="cw" meth="span"/>
    <dgm:txLinClrLst hueDir="cw" meth="span"/>
    <dgm:txFillClrLst hueDir="cw" meth="repeat">
      <a:schemeClr val="lt1"/>
    </dgm:txFillClrLst>
    <dgm:txEffectClrLst hueDir="cw" meth="span"/>
  </dgm:styleLbl>
  <dgm:styleLbl name="parChTrans1D1">
    <dgm:fillClrLst hueDir="cw" meth="repeat">
      <a:schemeClr val="accent1"/>
    </dgm:fillClrLst>
    <dgm:linClrLst hueDir="cw" meth="repeat">
      <a:schemeClr val="accent1">
        <a:shade val="60000"/>
      </a:schemeClr>
    </dgm:linClrLst>
    <dgm:effectClrLst hueDir="cw" meth="span"/>
    <dgm:txLinClrLst hueDir="cw" meth="span"/>
    <dgm:txFillClrLst hueDir="cw" meth="repeat">
      <a:schemeClr val="tx1"/>
    </dgm:txFillClrLst>
    <dgm:txEffectClrLst hueDir="cw" meth="span"/>
  </dgm:styleLbl>
  <dgm:styleLbl name="parChTrans1D2">
    <dgm:fillClrLst hueDir="cw" meth="repeat">
      <a:schemeClr val="accent1"/>
    </dgm:fillClrLst>
    <dgm:linClrLst hueDir="cw" meth="repeat">
      <a:schemeClr val="accent1">
        <a:shade val="60000"/>
      </a:schemeClr>
    </dgm:linClrLst>
    <dgm:effectClrLst hueDir="cw" meth="span"/>
    <dgm:txLinClrLst hueDir="cw" meth="span"/>
    <dgm:txFillClrLst hueDir="cw" meth="repeat">
      <a:schemeClr val="tx1"/>
    </dgm:txFillClrLst>
    <dgm:txEffectClrLst hueDir="cw" meth="span"/>
  </dgm:styleLbl>
  <dgm:styleLbl name="parChTrans1D3">
    <dgm:fillClrLst hueDir="cw" meth="repeat">
      <a:schemeClr val="accent1"/>
    </dgm:fillClrLst>
    <dgm:linClrLst hueDir="cw" meth="repeat">
      <a:schemeClr val="accent1">
        <a:shade val="80000"/>
      </a:schemeClr>
    </dgm:linClrLst>
    <dgm:effectClrLst hueDir="cw" meth="span"/>
    <dgm:txLinClrLst hueDir="cw" meth="span"/>
    <dgm:txFillClrLst hueDir="cw" meth="repeat">
      <a:schemeClr val="tx1"/>
    </dgm:txFillClrLst>
    <dgm:txEffectClrLst hueDir="cw" meth="span"/>
  </dgm:styleLbl>
  <dgm:styleLbl name="parChTrans1D4">
    <dgm:fillClrLst hueDir="cw" meth="repeat">
      <a:schemeClr val="accent1"/>
    </dgm:fillClrLst>
    <dgm:linClrLst hueDir="cw" meth="repeat">
      <a:schemeClr val="accent1">
        <a:shade val="80000"/>
      </a:schemeClr>
    </dgm:linClrLst>
    <dgm:effectClrLst hueDir="cw" meth="span"/>
    <dgm:txLinClrLst hueDir="cw" meth="span"/>
    <dgm:txFillClrLst hueDir="cw" meth="repeat">
      <a:schemeClr val="tx1"/>
    </dgm:txFillClrLst>
    <dgm:txEffectClrLst hueDir="cw" meth="span"/>
  </dgm:styleLbl>
  <dgm:styleLbl name="fgAcc1">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conFgAcc1">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alignAcc1">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trAlignAcc1">
    <dgm:fillClrLst hueDir="cw" meth="repeat">
      <a:schemeClr val="lt1">
        <a:alpha val="4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bgAcc1">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solidFgAcc1">
    <dgm:fillClrLst hueDir="cw" meth="repeat">
      <a:schemeClr val="lt1"/>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solidAlignAcc1">
    <dgm:fillClrLst hueDir="cw" meth="repeat">
      <a:schemeClr val="lt1"/>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solidBgAcc1">
    <dgm:fillClrLst hueDir="cw" meth="repeat">
      <a:schemeClr val="lt1"/>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fgAccFollowNode1">
    <dgm:fillClrLst hueDir="cw" meth="repeat">
      <a:schemeClr val="accent1">
        <a:alpha val="90000"/>
        <a:tint val="40000"/>
      </a:schemeClr>
    </dgm:fillClrLst>
    <dgm:linClrLst hueDir="cw" meth="repeat">
      <a:schemeClr val="accent1">
        <a:alpha val="90000"/>
        <a:tint val="40000"/>
      </a:schemeClr>
    </dgm:linClrLst>
    <dgm:effectClrLst hueDir="cw" meth="span"/>
    <dgm:txLinClrLst hueDir="cw" meth="span"/>
    <dgm:txFillClrLst hueDir="cw" meth="repeat">
      <a:schemeClr val="dk1"/>
    </dgm:txFillClrLst>
    <dgm:txEffectClrLst hueDir="cw" meth="span"/>
  </dgm:styleLbl>
  <dgm:styleLbl name="alignAccFollowNode1">
    <dgm:fillClrLst hueDir="cw" meth="repeat">
      <a:schemeClr val="accent1">
        <a:alpha val="90000"/>
        <a:tint val="40000"/>
      </a:schemeClr>
    </dgm:fillClrLst>
    <dgm:linClrLst hueDir="cw" meth="repeat">
      <a:schemeClr val="accent1">
        <a:alpha val="90000"/>
        <a:tint val="40000"/>
      </a:schemeClr>
    </dgm:linClrLst>
    <dgm:effectClrLst hueDir="cw" meth="span"/>
    <dgm:txLinClrLst hueDir="cw" meth="span"/>
    <dgm:txFillClrLst hueDir="cw" meth="repeat">
      <a:schemeClr val="dk1"/>
    </dgm:txFillClrLst>
    <dgm:txEffectClrLst hueDir="cw" meth="span"/>
  </dgm:styleLbl>
  <dgm:styleLbl name="bgAccFollowNode1">
    <dgm:fillClrLst hueDir="cw" meth="repeat">
      <a:schemeClr val="accent1">
        <a:alpha val="90000"/>
        <a:tint val="40000"/>
      </a:schemeClr>
    </dgm:fillClrLst>
    <dgm:linClrLst hueDir="cw" meth="repeat">
      <a:schemeClr val="accent1">
        <a:alpha val="90000"/>
        <a:tint val="40000"/>
      </a:schemeClr>
    </dgm:linClrLst>
    <dgm:effectClrLst hueDir="cw" meth="span"/>
    <dgm:txLinClrLst hueDir="cw" meth="span"/>
    <dgm:txFillClrLst hueDir="cw" meth="repeat">
      <a:schemeClr val="dk1"/>
    </dgm:txFillClrLst>
    <dgm:txEffectClrLst hueDir="cw" meth="span"/>
  </dgm:styleLbl>
  <dgm:styleLbl name="fgAcc0">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fgAcc2">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fgAcc3">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fgAcc4">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bgShp">
    <dgm:fillClrLst hueDir="cw" meth="repeat">
      <a:schemeClr val="accent1">
        <a:tint val="4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dkBgShp">
    <dgm:fillClrLst hueDir="cw" meth="repeat">
      <a:schemeClr val="accent1">
        <a:shade val="80000"/>
      </a:schemeClr>
    </dgm:fillClrLst>
    <dgm:linClrLst hueDir="cw" meth="repeat">
      <a:schemeClr val="accent1"/>
    </dgm:linClrLst>
    <dgm:effectClrLst hueDir="cw" meth="span"/>
    <dgm:txLinClrLst hueDir="cw" meth="span"/>
    <dgm:txFillClrLst hueDir="cw" meth="repeat">
      <a:schemeClr val="lt1"/>
    </dgm:txFillClrLst>
    <dgm:txEffectClrLst hueDir="cw" meth="span"/>
  </dgm:styleLbl>
  <dgm:styleLbl name="trBgShp">
    <dgm:fillClrLst hueDir="cw" meth="repeat">
      <a:schemeClr val="accent1">
        <a:tint val="50000"/>
        <a:alpha val="40000"/>
      </a:schemeClr>
    </dgm:fillClrLst>
    <dgm:linClrLst hueDir="cw" meth="repeat">
      <a:schemeClr val="accent1"/>
    </dgm:linClrLst>
    <dgm:effectClrLst hueDir="cw" meth="span"/>
    <dgm:txLinClrLst hueDir="cw" meth="span"/>
    <dgm:txFillClrLst hueDir="cw" meth="repeat">
      <a:schemeClr val="lt1"/>
    </dgm:txFillClrLst>
    <dgm:txEffectClrLst hueDir="cw" meth="span"/>
  </dgm:styleLbl>
  <dgm:styleLbl name="fgShp">
    <dgm:fillClrLst hueDir="cw" meth="repeat">
      <a:schemeClr val="accent1">
        <a:tint val="60000"/>
      </a:schemeClr>
    </dgm:fillClrLst>
    <dgm:linClrLst hueDir="cw" meth="repeat">
      <a:schemeClr val="lt1"/>
    </dgm:linClrLst>
    <dgm:effectClrLst hueDir="cw" meth="span"/>
    <dgm:txLinClrLst hueDir="cw" meth="span"/>
    <dgm:txFillClrLst hueDir="cw" meth="repeat">
      <a:schemeClr val="dk1"/>
    </dgm:txFillClrLst>
    <dgm:txEffectClrLst hueDir="cw" meth="span"/>
  </dgm:styleLbl>
  <dgm:styleLbl name="revTx">
    <dgm:fillClrLst hueDir="cw" meth="repeat">
      <a:schemeClr val="lt1">
        <a:alpha val="0"/>
      </a:schemeClr>
    </dgm:fillClrLst>
    <dgm:linClrLst hueDir="cw" meth="repeat">
      <a:schemeClr val="dk1">
        <a:alpha val="0"/>
      </a:schemeClr>
    </dgm:linClrLst>
    <dgm:effectClrLst hueDir="cw" meth="span"/>
    <dgm:txLinClrLst hueDir="cw" meth="span"/>
    <dgm:txFillClrLst hueDir="cw" meth="repeat">
      <a:schemeClr val="tx1"/>
    </dgm:txFillClrLst>
    <dgm:txEffectClrLst hueDir="cw" meth="span"/>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node1">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alignNode1">
    <dgm:fillClrLst hueDir="cw" meth="repeat">
      <a:schemeClr val="accent2"/>
    </dgm:fillClrLst>
    <dgm:linClrLst hueDir="cw" meth="repeat">
      <a:schemeClr val="accent2"/>
    </dgm:linClrLst>
    <dgm:effectClrLst hueDir="cw" meth="span"/>
    <dgm:txLinClrLst hueDir="cw" meth="span"/>
    <dgm:txFillClrLst hueDir="cw" meth="span"/>
    <dgm:txEffectClrLst hueDir="cw" meth="span"/>
  </dgm:styleLbl>
  <dgm:styleLbl name="lnNode1">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vennNode1">
    <dgm:fillClrLst hueDir="cw" meth="repeat">
      <a:schemeClr val="accent2">
        <a:alpha val="50000"/>
      </a:schemeClr>
    </dgm:fillClrLst>
    <dgm:linClrLst hueDir="cw" meth="repeat">
      <a:schemeClr val="lt1"/>
    </dgm:linClrLst>
    <dgm:effectClrLst hueDir="cw" meth="span"/>
    <dgm:txLinClrLst hueDir="cw" meth="span"/>
    <dgm:txFillClrLst hueDir="cw" meth="span"/>
    <dgm:txEffectClrLst hueDir="cw" meth="span"/>
  </dgm:styleLbl>
  <dgm:styleLbl name="node2">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node3">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node4">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fgImgPlace1">
    <dgm:fillClrLst hueDir="cw" meth="repeat">
      <a:schemeClr val="accent2">
        <a:tint val="5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alignImgPlace1">
    <dgm:fillClrLst hueDir="cw" meth="repeat">
      <a:schemeClr val="accent2">
        <a:tint val="5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bgImgPlace1">
    <dgm:fillClrLst hueDir="cw" meth="repeat">
      <a:schemeClr val="accent2">
        <a:tint val="5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sibTrans2D1">
    <dgm:fillClrLst hueDir="cw" meth="repeat">
      <a:schemeClr val="accent2">
        <a:tint val="60000"/>
      </a:schemeClr>
    </dgm:fillClrLst>
    <dgm:linClrLst hueDir="cw" meth="repeat">
      <a:schemeClr val="accent2">
        <a:tint val="60000"/>
      </a:schemeClr>
    </dgm:linClrLst>
    <dgm:effectClrLst hueDir="cw" meth="span"/>
    <dgm:txLinClrLst hueDir="cw" meth="span"/>
    <dgm:txFillClrLst hueDir="cw" meth="span"/>
    <dgm:txEffectClrLst hueDir="cw" meth="span"/>
  </dgm:styleLbl>
  <dgm:styleLbl name="fgSibTrans2D1">
    <dgm:fillClrLst hueDir="cw" meth="repeat">
      <a:schemeClr val="accent2">
        <a:tint val="60000"/>
      </a:schemeClr>
    </dgm:fillClrLst>
    <dgm:linClrLst hueDir="cw" meth="repeat">
      <a:schemeClr val="accent2">
        <a:tint val="60000"/>
      </a:schemeClr>
    </dgm:linClrLst>
    <dgm:effectClrLst hueDir="cw" meth="span"/>
    <dgm:txLinClrLst hueDir="cw" meth="span"/>
    <dgm:txFillClrLst hueDir="cw" meth="span"/>
    <dgm:txEffectClrLst hueDir="cw" meth="span"/>
  </dgm:styleLbl>
  <dgm:styleLbl name="bgSibTrans2D1">
    <dgm:fillClrLst hueDir="cw" meth="repeat">
      <a:schemeClr val="accent2">
        <a:tint val="60000"/>
      </a:schemeClr>
    </dgm:fillClrLst>
    <dgm:linClrLst hueDir="cw" meth="repeat">
      <a:schemeClr val="accent2">
        <a:tint val="60000"/>
      </a:schemeClr>
    </dgm:linClrLst>
    <dgm:effectClrLst hueDir="cw" meth="span"/>
    <dgm:txLinClrLst hueDir="cw" meth="span"/>
    <dgm:txFillClrLst hueDir="cw" meth="span"/>
    <dgm:txEffectClrLst hueDir="cw" meth="span"/>
  </dgm:styleLbl>
  <dgm:styleLbl name="sibTrans1D1">
    <dgm:fillClrLst hueDir="cw" meth="repeat">
      <a:schemeClr val="accent2"/>
    </dgm:fillClrLst>
    <dgm:linClrLst hueDir="cw" meth="repeat">
      <a:schemeClr val="accent2"/>
    </dgm:linClrLst>
    <dgm:effectClrLst hueDir="cw" meth="span"/>
    <dgm:txLinClrLst hueDir="cw" meth="span"/>
    <dgm:txFillClrLst hueDir="cw" meth="repeat">
      <a:schemeClr val="tx1"/>
    </dgm:txFillClrLst>
    <dgm:txEffectClrLst hueDir="cw" meth="span"/>
  </dgm:styleLbl>
  <dgm:styleLbl name="callout">
    <dgm:fillClrLst hueDir="cw" meth="repeat">
      <a:schemeClr val="accent2"/>
    </dgm:fillClrLst>
    <dgm:linClrLst hueDir="cw" meth="repeat">
      <a:schemeClr val="accent2">
        <a:tint val="50000"/>
      </a:schemeClr>
    </dgm:linClrLst>
    <dgm:effectClrLst hueDir="cw" meth="span"/>
    <dgm:txLinClrLst hueDir="cw" meth="span"/>
    <dgm:txFillClrLst hueDir="cw" meth="repeat">
      <a:schemeClr val="tx1"/>
    </dgm:txFillClrLst>
    <dgm:txEffectClrLst hueDir="cw" meth="span"/>
  </dgm:styleLbl>
  <dgm:styleLbl name="asst0">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asst1">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asst2">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asst3">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asst4">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parChTrans2D1">
    <dgm:fillClrLst hueDir="cw" meth="repeat">
      <a:schemeClr val="accent2">
        <a:tint val="60000"/>
      </a:schemeClr>
    </dgm:fillClrLst>
    <dgm:linClrLst hueDir="cw" meth="repeat">
      <a:schemeClr val="accent2">
        <a:tint val="60000"/>
      </a:schemeClr>
    </dgm:linClrLst>
    <dgm:effectClrLst hueDir="cw" meth="span"/>
    <dgm:txLinClrLst hueDir="cw" meth="span"/>
    <dgm:txFillClrLst hueDir="cw" meth="repeat">
      <a:schemeClr val="lt1"/>
    </dgm:txFillClrLst>
    <dgm:txEffectClrLst hueDir="cw" meth="span"/>
  </dgm:styleLbl>
  <dgm:styleLbl name="parChTrans2D2">
    <dgm:fillClrLst hueDir="cw" meth="repeat">
      <a:schemeClr val="accent2"/>
    </dgm:fillClrLst>
    <dgm:linClrLst hueDir="cw" meth="repeat">
      <a:schemeClr val="accent2"/>
    </dgm:linClrLst>
    <dgm:effectClrLst hueDir="cw" meth="span"/>
    <dgm:txLinClrLst hueDir="cw" meth="span"/>
    <dgm:txFillClrLst hueDir="cw" meth="repeat">
      <a:schemeClr val="lt1"/>
    </dgm:txFillClrLst>
    <dgm:txEffectClrLst hueDir="cw" meth="span"/>
  </dgm:styleLbl>
  <dgm:styleLbl name="parChTrans2D3">
    <dgm:fillClrLst hueDir="cw" meth="repeat">
      <a:schemeClr val="accent2"/>
    </dgm:fillClrLst>
    <dgm:linClrLst hueDir="cw" meth="repeat">
      <a:schemeClr val="accent2"/>
    </dgm:linClrLst>
    <dgm:effectClrLst hueDir="cw" meth="span"/>
    <dgm:txLinClrLst hueDir="cw" meth="span"/>
    <dgm:txFillClrLst hueDir="cw" meth="repeat">
      <a:schemeClr val="lt1"/>
    </dgm:txFillClrLst>
    <dgm:txEffectClrLst hueDir="cw" meth="span"/>
  </dgm:styleLbl>
  <dgm:styleLbl name="parChTrans2D4">
    <dgm:fillClrLst hueDir="cw" meth="repeat">
      <a:schemeClr val="accent2"/>
    </dgm:fillClrLst>
    <dgm:linClrLst hueDir="cw" meth="repeat">
      <a:schemeClr val="accent2"/>
    </dgm:linClrLst>
    <dgm:effectClrLst hueDir="cw" meth="span"/>
    <dgm:txLinClrLst hueDir="cw" meth="span"/>
    <dgm:txFillClrLst hueDir="cw" meth="repeat">
      <a:schemeClr val="lt1"/>
    </dgm:txFillClrLst>
    <dgm:txEffectClrLst hueDir="cw" meth="span"/>
  </dgm:styleLbl>
  <dgm:styleLbl name="parChTrans1D1">
    <dgm:fillClrLst hueDir="cw" meth="repeat">
      <a:schemeClr val="accent2"/>
    </dgm:fillClrLst>
    <dgm:linClrLst hueDir="cw" meth="repeat">
      <a:schemeClr val="accent2">
        <a:shade val="60000"/>
      </a:schemeClr>
    </dgm:linClrLst>
    <dgm:effectClrLst hueDir="cw" meth="span"/>
    <dgm:txLinClrLst hueDir="cw" meth="span"/>
    <dgm:txFillClrLst hueDir="cw" meth="repeat">
      <a:schemeClr val="tx1"/>
    </dgm:txFillClrLst>
    <dgm:txEffectClrLst hueDir="cw" meth="span"/>
  </dgm:styleLbl>
  <dgm:styleLbl name="parChTrans1D2">
    <dgm:fillClrLst hueDir="cw" meth="repeat">
      <a:schemeClr val="accent2"/>
    </dgm:fillClrLst>
    <dgm:linClrLst hueDir="cw" meth="repeat">
      <a:schemeClr val="accent2">
        <a:shade val="60000"/>
      </a:schemeClr>
    </dgm:linClrLst>
    <dgm:effectClrLst hueDir="cw" meth="span"/>
    <dgm:txLinClrLst hueDir="cw" meth="span"/>
    <dgm:txFillClrLst hueDir="cw" meth="repeat">
      <a:schemeClr val="tx1"/>
    </dgm:txFillClrLst>
    <dgm:txEffectClrLst hueDir="cw" meth="span"/>
  </dgm:styleLbl>
  <dgm:styleLbl name="parChTrans1D3">
    <dgm:fillClrLst hueDir="cw" meth="repeat">
      <a:schemeClr val="accent2"/>
    </dgm:fillClrLst>
    <dgm:linClrLst hueDir="cw" meth="repeat">
      <a:schemeClr val="accent2">
        <a:shade val="80000"/>
      </a:schemeClr>
    </dgm:linClrLst>
    <dgm:effectClrLst hueDir="cw" meth="span"/>
    <dgm:txLinClrLst hueDir="cw" meth="span"/>
    <dgm:txFillClrLst hueDir="cw" meth="repeat">
      <a:schemeClr val="tx1"/>
    </dgm:txFillClrLst>
    <dgm:txEffectClrLst hueDir="cw" meth="span"/>
  </dgm:styleLbl>
  <dgm:styleLbl name="parChTrans1D4">
    <dgm:fillClrLst hueDir="cw" meth="repeat">
      <a:schemeClr val="accent2"/>
    </dgm:fillClrLst>
    <dgm:linClrLst hueDir="cw" meth="repeat">
      <a:schemeClr val="accent2">
        <a:shade val="80000"/>
      </a:schemeClr>
    </dgm:linClrLst>
    <dgm:effectClrLst hueDir="cw" meth="span"/>
    <dgm:txLinClrLst hueDir="cw" meth="span"/>
    <dgm:txFillClrLst hueDir="cw" meth="repeat">
      <a:schemeClr val="tx1"/>
    </dgm:txFillClrLst>
    <dgm:txEffectClrLst hueDir="cw" meth="span"/>
  </dgm:styleLbl>
  <dgm:styleLbl name="fgAcc1">
    <dgm:fillClrLst hueDir="cw" meth="repeat">
      <a:schemeClr val="lt1">
        <a:alpha val="9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conFgAcc1">
    <dgm:fillClrLst hueDir="cw" meth="repeat">
      <a:schemeClr val="lt1">
        <a:alpha val="9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alignAcc1">
    <dgm:fillClrLst hueDir="cw" meth="repeat">
      <a:schemeClr val="lt1">
        <a:alpha val="9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trAlignAcc1">
    <dgm:fillClrLst hueDir="cw" meth="repeat">
      <a:schemeClr val="lt1">
        <a:alpha val="4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bgAcc1">
    <dgm:fillClrLst hueDir="cw" meth="repeat">
      <a:schemeClr val="lt1">
        <a:alpha val="9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solidFgAcc1">
    <dgm:fillClrLst hueDir="cw" meth="repeat">
      <a:schemeClr val="lt1"/>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solidAlignAcc1">
    <dgm:fillClrLst hueDir="cw" meth="repeat">
      <a:schemeClr val="lt1"/>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solidBgAcc1">
    <dgm:fillClrLst hueDir="cw" meth="repeat">
      <a:schemeClr val="lt1"/>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fgAccFollowNode1">
    <dgm:fillClrLst hueDir="cw" meth="repeat">
      <a:schemeClr val="accent2">
        <a:alpha val="90000"/>
        <a:tint val="40000"/>
      </a:schemeClr>
    </dgm:fillClrLst>
    <dgm:linClrLst hueDir="cw" meth="repeat">
      <a:schemeClr val="accent2">
        <a:alpha val="90000"/>
        <a:tint val="40000"/>
      </a:schemeClr>
    </dgm:linClrLst>
    <dgm:effectClrLst hueDir="cw" meth="span"/>
    <dgm:txLinClrLst hueDir="cw" meth="span"/>
    <dgm:txFillClrLst hueDir="cw" meth="repeat">
      <a:schemeClr val="dk1"/>
    </dgm:txFillClrLst>
    <dgm:txEffectClrLst hueDir="cw" meth="span"/>
  </dgm:styleLbl>
  <dgm:styleLbl name="alignAccFollowNode1">
    <dgm:fillClrLst hueDir="cw" meth="repeat">
      <a:schemeClr val="accent2">
        <a:alpha val="90000"/>
        <a:tint val="40000"/>
      </a:schemeClr>
    </dgm:fillClrLst>
    <dgm:linClrLst hueDir="cw" meth="repeat">
      <a:schemeClr val="accent2">
        <a:alpha val="90000"/>
        <a:tint val="40000"/>
      </a:schemeClr>
    </dgm:linClrLst>
    <dgm:effectClrLst hueDir="cw" meth="span"/>
    <dgm:txLinClrLst hueDir="cw" meth="span"/>
    <dgm:txFillClrLst hueDir="cw" meth="repeat">
      <a:schemeClr val="dk1"/>
    </dgm:txFillClrLst>
    <dgm:txEffectClrLst hueDir="cw" meth="span"/>
  </dgm:styleLbl>
  <dgm:styleLbl name="bgAccFollowNode1">
    <dgm:fillClrLst hueDir="cw" meth="repeat">
      <a:schemeClr val="accent2">
        <a:alpha val="90000"/>
        <a:tint val="40000"/>
      </a:schemeClr>
    </dgm:fillClrLst>
    <dgm:linClrLst hueDir="cw" meth="repeat">
      <a:schemeClr val="accent2">
        <a:alpha val="90000"/>
        <a:tint val="40000"/>
      </a:schemeClr>
    </dgm:linClrLst>
    <dgm:effectClrLst hueDir="cw" meth="span"/>
    <dgm:txLinClrLst hueDir="cw" meth="span"/>
    <dgm:txFillClrLst hueDir="cw" meth="repeat">
      <a:schemeClr val="dk1"/>
    </dgm:txFillClrLst>
    <dgm:txEffectClrLst hueDir="cw" meth="span"/>
  </dgm:styleLbl>
  <dgm:styleLbl name="fgAcc0">
    <dgm:fillClrLst hueDir="cw" meth="repeat">
      <a:schemeClr val="lt1">
        <a:alpha val="9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fgAcc2">
    <dgm:fillClrLst hueDir="cw" meth="repeat">
      <a:schemeClr val="lt1">
        <a:alpha val="9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fgAcc3">
    <dgm:fillClrLst hueDir="cw" meth="repeat">
      <a:schemeClr val="lt1">
        <a:alpha val="9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fgAcc4">
    <dgm:fillClrLst hueDir="cw" meth="repeat">
      <a:schemeClr val="lt1">
        <a:alpha val="9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bgShp">
    <dgm:fillClrLst hueDir="cw" meth="repeat">
      <a:schemeClr val="accent2">
        <a:tint val="4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dkBgShp">
    <dgm:fillClrLst hueDir="cw" meth="repeat">
      <a:schemeClr val="accent2">
        <a:shade val="80000"/>
      </a:schemeClr>
    </dgm:fillClrLst>
    <dgm:linClrLst hueDir="cw" meth="repeat">
      <a:schemeClr val="accent2"/>
    </dgm:linClrLst>
    <dgm:effectClrLst hueDir="cw" meth="span"/>
    <dgm:txLinClrLst hueDir="cw" meth="span"/>
    <dgm:txFillClrLst hueDir="cw" meth="repeat">
      <a:schemeClr val="lt1"/>
    </dgm:txFillClrLst>
    <dgm:txEffectClrLst hueDir="cw" meth="span"/>
  </dgm:styleLbl>
  <dgm:styleLbl name="trBgShp">
    <dgm:fillClrLst hueDir="cw" meth="repeat">
      <a:schemeClr val="accent2">
        <a:tint val="50000"/>
        <a:alpha val="40000"/>
      </a:schemeClr>
    </dgm:fillClrLst>
    <dgm:linClrLst hueDir="cw" meth="repeat">
      <a:schemeClr val="accent2"/>
    </dgm:linClrLst>
    <dgm:effectClrLst hueDir="cw" meth="span"/>
    <dgm:txLinClrLst hueDir="cw" meth="span"/>
    <dgm:txFillClrLst hueDir="cw" meth="repeat">
      <a:schemeClr val="lt1"/>
    </dgm:txFillClrLst>
    <dgm:txEffectClrLst hueDir="cw" meth="span"/>
  </dgm:styleLbl>
  <dgm:styleLbl name="fgShp">
    <dgm:fillClrLst hueDir="cw" meth="repeat">
      <a:schemeClr val="accent2">
        <a:tint val="60000"/>
      </a:schemeClr>
    </dgm:fillClrLst>
    <dgm:linClrLst hueDir="cw" meth="repeat">
      <a:schemeClr val="lt1"/>
    </dgm:linClrLst>
    <dgm:effectClrLst hueDir="cw" meth="span"/>
    <dgm:txLinClrLst hueDir="cw" meth="span"/>
    <dgm:txFillClrLst hueDir="cw" meth="repeat">
      <a:schemeClr val="dk1"/>
    </dgm:txFillClrLst>
    <dgm:txEffectClrLst hueDir="cw" meth="span"/>
  </dgm:styleLbl>
  <dgm:styleLbl name="revTx">
    <dgm:fillClrLst hueDir="cw" meth="repeat">
      <a:schemeClr val="lt1">
        <a:alpha val="0"/>
      </a:schemeClr>
    </dgm:fillClrLst>
    <dgm:linClrLst hueDir="cw" meth="repeat">
      <a:schemeClr val="dk1">
        <a:alpha val="0"/>
      </a:schemeClr>
    </dgm:linClrLst>
    <dgm:effectClrLst hueDir="cw" meth="span"/>
    <dgm:txLinClrLst hueDir="cw" meth="span"/>
    <dgm:txFillClrLst hueDir="cw" meth="repeat">
      <a:schemeClr val="tx1"/>
    </dgm:txFillClrLst>
    <dgm:txEffectClrLst hueDir="cw" meth="span"/>
  </dgm:styleLbl>
</dgm:colorsDef>
</file>

<file path=ppt/diagrams/data1.xml><?xml version="1.0" encoding="utf-8"?>
<dgm:dataModel xmlns:dgm="http://schemas.openxmlformats.org/drawingml/2006/diagram" xmlns:a="http://schemas.openxmlformats.org/drawingml/2006/main" xmlns:r="http://schemas.openxmlformats.org/officeDocument/2006/relationships">
  <dgm:ptLst>
    <dgm:pt modelId="{DD037640-71F5-49E8-AEB3-EBA81DAE9CFC}" type="doc">
      <dgm:prSet loTypeId="urn:microsoft.com/office/officeart/2005/8/layout/venn3" loCatId="" qsTypeId="urn:microsoft.com/office/officeart/2005/8/quickstyle/simple1#6" qsCatId="simple" csTypeId="urn:microsoft.com/office/officeart/2005/8/colors/accent1_2" csCatId="accent1" phldr="1"/>
      <dgm:spPr bwMode="auto"/>
      <dgm:t>
        <a:bodyPr/>
        <a:lstStyle/>
        <a:p>
          <a:pPr algn="ctr">
            <a:defRPr/>
          </a:pPr>
          <a:endParaRPr/>
        </a:p>
      </dgm:t>
    </dgm:pt>
    <dgm:pt modelId="{E2C99BC6-A7C8-44DA-B45F-58F910AD0414}" type="node">
      <dgm:prSet phldrT="[Text]"/>
      <dgm:spPr bwMode="auto">
        <a:solidFill>
          <a:schemeClr val="accent4"/>
        </a:solidFill>
      </dgm:spPr>
      <dgm:t>
        <a:bodyPr/>
        <a:lstStyle/>
        <a:p>
          <a:pPr algn="ctr">
            <a:defRPr/>
          </a:pPr>
          <a:r>
            <a:rPr b="1" i="0" u="none">
              <a:solidFill>
                <a:schemeClr val="bg1"/>
              </a:solidFill>
            </a:rPr>
            <a:t>Promoting autonomy</a:t>
          </a:r>
          <a:endParaRPr b="1">
            <a:solidFill>
              <a:schemeClr val="bg1"/>
            </a:solidFill>
          </a:endParaRPr>
        </a:p>
      </dgm:t>
    </dgm:pt>
    <dgm:pt modelId="{C139AE25-CC68-4F07-A386-F7B79C1B40DC}" type="parTrans" cxnId="{499FF1B3-C120-40F6-852A-DF05F5D28077}">
      <dgm:prSet/>
      <dgm:spPr bwMode="auto"/>
      <dgm:t>
        <a:bodyPr/>
        <a:lstStyle/>
        <a:p>
          <a:pPr algn="ctr">
            <a:defRPr/>
          </a:pPr>
          <a:endParaRPr/>
        </a:p>
      </dgm:t>
    </dgm:pt>
    <dgm:pt modelId="{AF1FC1A2-76A7-4552-A6E6-842B6E46A4DF}" type="sibTrans" cxnId="{499FF1B3-C120-40F6-852A-DF05F5D28077}">
      <dgm:prSet/>
      <dgm:spPr bwMode="auto"/>
      <dgm:t>
        <a:bodyPr/>
        <a:lstStyle/>
        <a:p>
          <a:pPr algn="ctr">
            <a:defRPr/>
          </a:pPr>
          <a:endParaRPr/>
        </a:p>
      </dgm:t>
    </dgm:pt>
    <dgm:pt modelId="{B90B6E97-5EE5-43A5-85A1-818A856B458B}" type="node">
      <dgm:prSet phldrT="[Text]"/>
      <dgm:spPr bwMode="auto">
        <a:solidFill>
          <a:schemeClr val="accent6"/>
        </a:solidFill>
      </dgm:spPr>
      <dgm:t>
        <a:bodyPr/>
        <a:lstStyle/>
        <a:p>
          <a:pPr algn="ctr">
            <a:defRPr/>
          </a:pPr>
          <a:r>
            <a:rPr b="1" i="0" u="none">
              <a:solidFill>
                <a:schemeClr val="bg1"/>
              </a:solidFill>
            </a:rPr>
            <a:t>Social support</a:t>
          </a:r>
          <a:endParaRPr b="1">
            <a:solidFill>
              <a:schemeClr val="bg1"/>
            </a:solidFill>
          </a:endParaRPr>
        </a:p>
      </dgm:t>
    </dgm:pt>
    <dgm:pt modelId="{FF0A1D54-5BF8-49F0-99C0-AB1198DDFFBE}" type="parTrans" cxnId="{1E806001-200E-41DD-BFDD-F8E4117480C4}">
      <dgm:prSet/>
      <dgm:spPr bwMode="auto"/>
      <dgm:t>
        <a:bodyPr/>
        <a:lstStyle/>
        <a:p>
          <a:pPr algn="ctr">
            <a:defRPr/>
          </a:pPr>
          <a:endParaRPr/>
        </a:p>
      </dgm:t>
    </dgm:pt>
    <dgm:pt modelId="{E9C56531-BB22-487B-AEF0-6AC4E90D6AE5}" type="sibTrans" cxnId="{1E806001-200E-41DD-BFDD-F8E4117480C4}">
      <dgm:prSet/>
      <dgm:spPr bwMode="auto"/>
      <dgm:t>
        <a:bodyPr/>
        <a:lstStyle/>
        <a:p>
          <a:pPr algn="ctr">
            <a:defRPr/>
          </a:pPr>
          <a:endParaRPr/>
        </a:p>
      </dgm:t>
    </dgm:pt>
    <dgm:pt modelId="{8FB411BB-A8D8-46C9-A3C8-FDAE466CFA6C}" type="node">
      <dgm:prSet phldrT="[Text]"/>
      <dgm:spPr bwMode="auto">
        <a:solidFill>
          <a:schemeClr val="accent5">
            <a:lumMod val="75000"/>
          </a:schemeClr>
        </a:solidFill>
      </dgm:spPr>
      <dgm:t>
        <a:bodyPr/>
        <a:lstStyle/>
        <a:p>
          <a:pPr algn="ctr">
            <a:defRPr/>
          </a:pPr>
          <a:r>
            <a:rPr b="1" i="0" u="none">
              <a:solidFill>
                <a:schemeClr val="bg1"/>
              </a:solidFill>
            </a:rPr>
            <a:t>Feeling of competence</a:t>
          </a:r>
          <a:endParaRPr b="1">
            <a:solidFill>
              <a:schemeClr val="bg1"/>
            </a:solidFill>
          </a:endParaRPr>
        </a:p>
      </dgm:t>
    </dgm:pt>
    <dgm:pt modelId="{5AFEE903-3328-42A3-8786-62B79CAE501D}" type="parTrans" cxnId="{12BD7191-5DAF-4165-9908-123E4893EA73}">
      <dgm:prSet/>
      <dgm:spPr bwMode="auto"/>
      <dgm:t>
        <a:bodyPr/>
        <a:lstStyle/>
        <a:p>
          <a:pPr algn="ctr">
            <a:defRPr/>
          </a:pPr>
          <a:endParaRPr/>
        </a:p>
      </dgm:t>
    </dgm:pt>
    <dgm:pt modelId="{24F140F3-C2FB-460B-B6F6-EB0B98EA3328}" type="sibTrans" cxnId="{12BD7191-5DAF-4165-9908-123E4893EA73}">
      <dgm:prSet/>
      <dgm:spPr bwMode="auto"/>
      <dgm:t>
        <a:bodyPr/>
        <a:lstStyle/>
        <a:p>
          <a:pPr algn="ctr">
            <a:defRPr/>
          </a:pPr>
          <a:endParaRPr/>
        </a:p>
      </dgm:t>
    </dgm:pt>
    <dgm:pt modelId="{93B7440F-AB5F-E04B-9DCE-C32D306C48AD}" type="pres">
      <dgm:prSet presAssocID="{DD037640-71F5-49E8-AEB3-EBA81DAE9CFC}" presName="Name0" presStyleCnt="0">
        <dgm:presLayoutVars>
          <dgm:dir val="norm"/>
          <dgm:resizeHandles val="exact"/>
        </dgm:presLayoutVars>
      </dgm:prSet>
      <dgm:spPr bwMode="auto"/>
    </dgm:pt>
    <dgm:pt modelId="{563E3570-459A-974B-BBD6-AE2BBC1F8D64}" type="pres">
      <dgm:prSet presAssocID="{E2C99BC6-A7C8-44DA-B45F-58F910AD0414}" presName="Name5" presStyleLbl="vennNode1" presStyleIdx="0" presStyleCnt="3">
        <dgm:presLayoutVars>
          <dgm:bulletEnabled val="1"/>
        </dgm:presLayoutVars>
      </dgm:prSet>
      <dgm:spPr bwMode="auto"/>
    </dgm:pt>
    <dgm:pt modelId="{7002E941-F27C-2147-B976-EDC151E17108}" type="pres">
      <dgm:prSet presAssocID="{AF1FC1A2-76A7-4552-A6E6-842B6E46A4DF}" presName="space" presStyleCnt="0"/>
      <dgm:spPr bwMode="auto"/>
    </dgm:pt>
    <dgm:pt modelId="{1D1EBF5E-AD3F-A746-AA7D-D9C861789CCD}" type="pres">
      <dgm:prSet custLinFactNeighborX="-8148" presAssocID="{B90B6E97-5EE5-43A5-85A1-818A856B458B}" presName="Name5" presStyleLbl="vennNode1" presStyleIdx="1" presStyleCnt="3">
        <dgm:presLayoutVars>
          <dgm:bulletEnabled val="1"/>
        </dgm:presLayoutVars>
      </dgm:prSet>
      <dgm:spPr bwMode="auto"/>
    </dgm:pt>
    <dgm:pt modelId="{58951B83-81D7-CB46-875D-72D566EA2757}" type="pres">
      <dgm:prSet presAssocID="{E9C56531-BB22-487B-AEF0-6AC4E90D6AE5}" presName="space" presStyleCnt="0"/>
      <dgm:spPr bwMode="auto"/>
    </dgm:pt>
    <dgm:pt modelId="{DE51DCFE-C0EF-BC4A-8AFF-50D5C84A7E18}" type="pres">
      <dgm:prSet custLinFactNeighborX="-8148" presAssocID="{8FB411BB-A8D8-46C9-A3C8-FDAE466CFA6C}" presName="Name5" presStyleLbl="vennNode1" presStyleIdx="2" presStyleCnt="3">
        <dgm:presLayoutVars>
          <dgm:bulletEnabled val="1"/>
        </dgm:presLayoutVars>
      </dgm:prSet>
      <dgm:spPr bwMode="auto"/>
    </dgm:pt>
  </dgm:ptLst>
  <dgm:cxnLst>
    <dgm:cxn modelId="{1E806001-200E-41DD-BFDD-F8E4117480C4}" type="parOf" srcId="{DD037640-71F5-49E8-AEB3-EBA81DAE9CFC}" destId="{B90B6E97-5EE5-43A5-85A1-818A856B458B}" srcOrd="1" destOrd="0" parTransId="{FF0A1D54-5BF8-49F0-99C0-AB1198DDFFBE}" sibTransId="{E9C56531-BB22-487B-AEF0-6AC4E90D6AE5}"/>
    <dgm:cxn modelId="{77421364-610E-4943-B638-7C778C6E3626}" type="presOf" srcId="{DD037640-71F5-49E8-AEB3-EBA81DAE9CFC}" destId="{93B7440F-AB5F-E04B-9DCE-C32D306C48AD}" srcOrd="0" destOrd="0" presId="urn:microsoft.com/office/officeart/2005/8/layout/venn3"/>
    <dgm:cxn modelId="{12BD7191-5DAF-4165-9908-123E4893EA73}" type="parOf" srcId="{DD037640-71F5-49E8-AEB3-EBA81DAE9CFC}" destId="{8FB411BB-A8D8-46C9-A3C8-FDAE466CFA6C}" srcOrd="2" destOrd="0" parTransId="{5AFEE903-3328-42A3-8786-62B79CAE501D}" sibTransId="{24F140F3-C2FB-460B-B6F6-EB0B98EA3328}"/>
    <dgm:cxn modelId="{3CDDF396-73BF-1146-8F89-D29BF07B8739}" type="presOf" srcId="{E2C99BC6-A7C8-44DA-B45F-58F910AD0414}" destId="{563E3570-459A-974B-BBD6-AE2BBC1F8D64}" srcOrd="0" destOrd="0" presId="urn:microsoft.com/office/officeart/2005/8/layout/venn3"/>
    <dgm:cxn modelId="{72E276A8-0552-E849-9E7A-8C84CF070552}" type="presOf" srcId="{8FB411BB-A8D8-46C9-A3C8-FDAE466CFA6C}" destId="{DE51DCFE-C0EF-BC4A-8AFF-50D5C84A7E18}" srcOrd="0" destOrd="0" presId="urn:microsoft.com/office/officeart/2005/8/layout/venn3"/>
    <dgm:cxn modelId="{499FF1B3-C120-40F6-852A-DF05F5D28077}" type="parOf" srcId="{DD037640-71F5-49E8-AEB3-EBA81DAE9CFC}" destId="{E2C99BC6-A7C8-44DA-B45F-58F910AD0414}" srcOrd="0" destOrd="0" parTransId="{C139AE25-CC68-4F07-A386-F7B79C1B40DC}" sibTransId="{AF1FC1A2-76A7-4552-A6E6-842B6E46A4DF}"/>
    <dgm:cxn modelId="{9BA4F7E0-E1E0-164E-A029-DD09349E913B}" type="presOf" srcId="{B90B6E97-5EE5-43A5-85A1-818A856B458B}" destId="{1D1EBF5E-AD3F-A746-AA7D-D9C861789CCD}" srcOrd="0" destOrd="0" presId="urn:microsoft.com/office/officeart/2005/8/layout/venn3"/>
    <dgm:cxn modelId="{9FFA7A1B-55D3-B045-8CE0-D2F715694E4D}" type="presParOf" srcId="{93B7440F-AB5F-E04B-9DCE-C32D306C48AD}" destId="{563E3570-459A-974B-BBD6-AE2BBC1F8D64}" srcOrd="0" destOrd="0" presId="urn:microsoft.com/office/officeart/2005/8/layout/venn3"/>
    <dgm:cxn modelId="{3D456919-7BB9-AF41-87A8-C7CFD730536F}" type="presParOf" srcId="{93B7440F-AB5F-E04B-9DCE-C32D306C48AD}" destId="{7002E941-F27C-2147-B976-EDC151E17108}" srcOrd="1" destOrd="0" presId="urn:microsoft.com/office/officeart/2005/8/layout/venn3"/>
    <dgm:cxn modelId="{9303BB85-979A-504F-A254-E0593A32706E}" type="presParOf" srcId="{93B7440F-AB5F-E04B-9DCE-C32D306C48AD}" destId="{1D1EBF5E-AD3F-A746-AA7D-D9C861789CCD}" srcOrd="2" destOrd="0" presId="urn:microsoft.com/office/officeart/2005/8/layout/venn3"/>
    <dgm:cxn modelId="{D6702AE9-3D4C-9648-A443-2CD96A579192}" type="presParOf" srcId="{93B7440F-AB5F-E04B-9DCE-C32D306C48AD}" destId="{58951B83-81D7-CB46-875D-72D566EA2757}" srcOrd="3" destOrd="0" presId="urn:microsoft.com/office/officeart/2005/8/layout/venn3"/>
    <dgm:cxn modelId="{27962EF3-D479-8F43-82A4-9A7B5B4838A9}" type="presParOf" srcId="{93B7440F-AB5F-E04B-9DCE-C32D306C48AD}" destId="{DE51DCFE-C0EF-BC4A-8AFF-50D5C84A7E18}" srcOrd="4" destOrd="0" presId="urn:microsoft.com/office/officeart/2005/8/layout/venn3"/>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ata2.xml><?xml version="1.0" encoding="utf-8"?>
<dgm:dataModel xmlns:dgm="http://schemas.openxmlformats.org/drawingml/2006/diagram" xmlns:a="http://schemas.openxmlformats.org/drawingml/2006/main" xmlns:r="http://schemas.openxmlformats.org/officeDocument/2006/relationships">
  <dgm:ptLst>
    <dgm:pt modelId="{DD037640-71F5-49E8-AEB3-EBA81DAE9CFC}" type="doc">
      <dgm:prSet loTypeId="urn:microsoft.com/office/officeart/2005/8/layout/venn3" loCatId="" qsTypeId="urn:microsoft.com/office/officeart/2005/8/quickstyle/simple1#7" qsCatId="simple" csTypeId="urn:microsoft.com/office/officeart/2005/8/colors/accent1_2" csCatId="accent1" phldr="1"/>
      <dgm:spPr bwMode="auto"/>
      <dgm:t>
        <a:bodyPr/>
        <a:lstStyle/>
        <a:p>
          <a:pPr algn="ctr">
            <a:defRPr/>
          </a:pPr>
          <a:endParaRPr/>
        </a:p>
      </dgm:t>
    </dgm:pt>
    <dgm:pt modelId="{E2C99BC6-A7C8-44DA-B45F-58F910AD0414}" type="node">
      <dgm:prSet phldrT="[Text]"/>
      <dgm:spPr bwMode="auto">
        <a:solidFill>
          <a:schemeClr val="accent1"/>
        </a:solidFill>
      </dgm:spPr>
      <dgm:t>
        <a:bodyPr/>
        <a:lstStyle/>
        <a:p>
          <a:pPr algn="ctr">
            <a:defRPr/>
          </a:pPr>
          <a:r>
            <a:rPr b="1" i="0" u="none">
              <a:solidFill>
                <a:schemeClr val="bg1"/>
              </a:solidFill>
            </a:rPr>
            <a:t>Task orientation</a:t>
          </a:r>
          <a:endParaRPr b="1">
            <a:solidFill>
              <a:schemeClr val="bg1"/>
            </a:solidFill>
          </a:endParaRPr>
        </a:p>
      </dgm:t>
    </dgm:pt>
    <dgm:pt modelId="{C139AE25-CC68-4F07-A386-F7B79C1B40DC}" type="parTrans" cxnId="{499FF1B3-C120-40F6-852A-DF05F5D28077}">
      <dgm:prSet/>
      <dgm:spPr bwMode="auto"/>
      <dgm:t>
        <a:bodyPr/>
        <a:lstStyle/>
        <a:p>
          <a:pPr algn="ctr">
            <a:defRPr/>
          </a:pPr>
          <a:endParaRPr/>
        </a:p>
      </dgm:t>
    </dgm:pt>
    <dgm:pt modelId="{AF1FC1A2-76A7-4552-A6E6-842B6E46A4DF}" type="sibTrans" cxnId="{499FF1B3-C120-40F6-852A-DF05F5D28077}">
      <dgm:prSet/>
      <dgm:spPr bwMode="auto"/>
      <dgm:t>
        <a:bodyPr/>
        <a:lstStyle/>
        <a:p>
          <a:pPr algn="ctr">
            <a:defRPr/>
          </a:pPr>
          <a:endParaRPr/>
        </a:p>
      </dgm:t>
    </dgm:pt>
    <dgm:pt modelId="{93B7440F-AB5F-E04B-9DCE-C32D306C48AD}" type="pres">
      <dgm:prSet presAssocID="{DD037640-71F5-49E8-AEB3-EBA81DAE9CFC}" presName="Name0" presStyleCnt="0">
        <dgm:presLayoutVars>
          <dgm:dir val="norm"/>
          <dgm:resizeHandles val="exact"/>
        </dgm:presLayoutVars>
      </dgm:prSet>
      <dgm:spPr bwMode="auto"/>
    </dgm:pt>
    <dgm:pt modelId="{563E3570-459A-974B-BBD6-AE2BBC1F8D64}" type="pres">
      <dgm:prSet presAssocID="{E2C99BC6-A7C8-44DA-B45F-58F910AD0414}" presName="Name5" presStyleLbl="vennNode1" presStyleIdx="0" presStyleCnt="1">
        <dgm:presLayoutVars>
          <dgm:bulletEnabled val="1"/>
        </dgm:presLayoutVars>
      </dgm:prSet>
      <dgm:spPr bwMode="auto"/>
    </dgm:pt>
  </dgm:ptLst>
  <dgm:cxnLst>
    <dgm:cxn modelId="{77421364-610E-4943-B638-7C778C6E3626}" type="presOf" srcId="{DD037640-71F5-49E8-AEB3-EBA81DAE9CFC}" destId="{93B7440F-AB5F-E04B-9DCE-C32D306C48AD}" srcOrd="0" destOrd="0" presId="urn:microsoft.com/office/officeart/2005/8/layout/venn3"/>
    <dgm:cxn modelId="{3CDDF396-73BF-1146-8F89-D29BF07B8739}" type="presOf" srcId="{E2C99BC6-A7C8-44DA-B45F-58F910AD0414}" destId="{563E3570-459A-974B-BBD6-AE2BBC1F8D64}" srcOrd="0" destOrd="0" presId="urn:microsoft.com/office/officeart/2005/8/layout/venn3"/>
    <dgm:cxn modelId="{499FF1B3-C120-40F6-852A-DF05F5D28077}" type="parOf" srcId="{DD037640-71F5-49E8-AEB3-EBA81DAE9CFC}" destId="{E2C99BC6-A7C8-44DA-B45F-58F910AD0414}" srcOrd="0" destOrd="0" parTransId="{C139AE25-CC68-4F07-A386-F7B79C1B40DC}" sibTransId="{AF1FC1A2-76A7-4552-A6E6-842B6E46A4DF}"/>
    <dgm:cxn modelId="{9FFA7A1B-55D3-B045-8CE0-D2F715694E4D}" type="presParOf" srcId="{93B7440F-AB5F-E04B-9DCE-C32D306C48AD}" destId="{563E3570-459A-974B-BBD6-AE2BBC1F8D64}" srcOrd="0"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xmlns:r="http://schemas.openxmlformats.org/officeDocument/2006/relationships">
  <dgm:ptLst>
    <dgm:pt modelId="{DD037640-71F5-49E8-AEB3-EBA81DAE9CFC}" type="doc">
      <dgm:prSet loTypeId="urn:microsoft.com/office/officeart/2005/8/layout/cycle6" loCatId="list" qsTypeId="urn:microsoft.com/office/officeart/2005/8/quickstyle/simple1#8" qsCatId="simple" csTypeId="urn:microsoft.com/office/officeart/2005/8/colors/accent2_2" csCatId="accent2" phldr="1"/>
      <dgm:spPr bwMode="auto"/>
      <dgm:t>
        <a:bodyPr/>
        <a:lstStyle/>
        <a:p>
          <a:pPr algn="ctr">
            <a:defRPr/>
          </a:pPr>
          <a:endParaRPr/>
        </a:p>
      </dgm:t>
    </dgm:pt>
    <dgm:pt modelId="{E2C99BC6-A7C8-44DA-B45F-58F910AD0414}" type="node">
      <dgm:prSet phldrT="[Text]" custT="1"/>
      <dgm:spPr bwMode="auto"/>
      <dgm:t>
        <a:bodyPr/>
        <a:lstStyle/>
        <a:p>
          <a:pPr algn="ctr">
            <a:defRPr/>
          </a:pPr>
          <a:r>
            <a:rPr sz="1400" b="1" i="0" u="none"/>
            <a:t>Task</a:t>
          </a:r>
          <a:endParaRPr sz="1400" b="1"/>
        </a:p>
      </dgm:t>
    </dgm:pt>
    <dgm:pt modelId="{C139AE25-CC68-4F07-A386-F7B79C1B40DC}" type="parTrans" cxnId="{499FF1B3-C120-40F6-852A-DF05F5D28077}">
      <dgm:prSet/>
      <dgm:spPr bwMode="auto"/>
      <dgm:t>
        <a:bodyPr/>
        <a:lstStyle/>
        <a:p>
          <a:pPr algn="ctr">
            <a:defRPr/>
          </a:pPr>
          <a:endParaRPr b="1"/>
        </a:p>
      </dgm:t>
    </dgm:pt>
    <dgm:pt modelId="{AF1FC1A2-76A7-4552-A6E6-842B6E46A4DF}" type="sibTrans" cxnId="{499FF1B3-C120-40F6-852A-DF05F5D28077}">
      <dgm:prSet/>
      <dgm:spPr bwMode="auto"/>
      <dgm:t>
        <a:bodyPr/>
        <a:lstStyle/>
        <a:p>
          <a:pPr algn="ctr">
            <a:defRPr/>
          </a:pPr>
          <a:endParaRPr b="1"/>
        </a:p>
      </dgm:t>
    </dgm:pt>
    <dgm:pt modelId="{B050C984-8C6C-6746-926F-935BE7865520}" type="node">
      <dgm:prSet phldrT="[Text]" custT="1"/>
      <dgm:spPr bwMode="auto"/>
      <dgm:t>
        <a:bodyPr/>
        <a:lstStyle/>
        <a:p>
          <a:pPr algn="ctr">
            <a:defRPr/>
          </a:pPr>
          <a:r>
            <a:rPr sz="1400" b="1" i="0" u="none"/>
            <a:t>Autonomy</a:t>
          </a:r>
          <a:endParaRPr sz="1400" b="1"/>
        </a:p>
      </dgm:t>
    </dgm:pt>
    <dgm:pt modelId="{D89002F8-86FF-834A-9913-5726364D2656}" type="parTrans" cxnId="{C9DDBD0C-6429-094C-A984-F8EF05CF3D8C}">
      <dgm:prSet/>
      <dgm:spPr bwMode="auto"/>
      <dgm:t>
        <a:bodyPr/>
        <a:lstStyle/>
        <a:p>
          <a:pPr algn="ctr">
            <a:defRPr/>
          </a:pPr>
          <a:endParaRPr b="1"/>
        </a:p>
      </dgm:t>
    </dgm:pt>
    <dgm:pt modelId="{797E9AF8-EA95-7948-A3B2-D371D3D6E681}" type="sibTrans" cxnId="{C9DDBD0C-6429-094C-A984-F8EF05CF3D8C}">
      <dgm:prSet/>
      <dgm:spPr bwMode="auto"/>
      <dgm:t>
        <a:bodyPr/>
        <a:lstStyle/>
        <a:p>
          <a:pPr algn="ctr">
            <a:defRPr/>
          </a:pPr>
          <a:endParaRPr b="1"/>
        </a:p>
      </dgm:t>
    </dgm:pt>
    <dgm:pt modelId="{197DBFA0-3970-E447-B932-6679B66995BC}" type="node">
      <dgm:prSet phldrT="[Text]" custT="1"/>
      <dgm:spPr bwMode="auto"/>
      <dgm:t>
        <a:bodyPr/>
        <a:lstStyle/>
        <a:p>
          <a:pPr algn="ctr">
            <a:defRPr/>
          </a:pPr>
          <a:r>
            <a:rPr sz="1400" b="1" i="0" u="none"/>
            <a:t>Recognition/</a:t>
          </a:r>
          <a:endParaRPr b="1"/>
        </a:p>
        <a:p>
          <a:pPr algn="ctr">
            <a:defRPr/>
          </a:pPr>
          <a:r>
            <a:rPr sz="1400" b="1" i="0" u="none"/>
            <a:t>Perception</a:t>
          </a:r>
          <a:endParaRPr sz="1400" b="1"/>
        </a:p>
      </dgm:t>
    </dgm:pt>
    <dgm:pt modelId="{075402D9-FA56-6546-9234-2383D3CA0167}" type="parTrans" cxnId="{2A68B801-3060-DF4F-8F09-65C9CA45C5B1}">
      <dgm:prSet/>
      <dgm:spPr bwMode="auto"/>
      <dgm:t>
        <a:bodyPr/>
        <a:lstStyle/>
        <a:p>
          <a:pPr algn="ctr">
            <a:defRPr/>
          </a:pPr>
          <a:endParaRPr b="1"/>
        </a:p>
      </dgm:t>
    </dgm:pt>
    <dgm:pt modelId="{4D49E610-627D-0245-8790-E6F9C34CBC7C}" type="sibTrans" cxnId="{2A68B801-3060-DF4F-8F09-65C9CA45C5B1}">
      <dgm:prSet/>
      <dgm:spPr bwMode="auto"/>
      <dgm:t>
        <a:bodyPr/>
        <a:lstStyle/>
        <a:p>
          <a:pPr algn="ctr">
            <a:defRPr/>
          </a:pPr>
          <a:endParaRPr b="1"/>
        </a:p>
      </dgm:t>
    </dgm:pt>
    <dgm:pt modelId="{636CAEEA-7D52-7344-86AE-793726F0E3AC}" type="node">
      <dgm:prSet phldrT="[Text]" custT="1"/>
      <dgm:spPr bwMode="auto"/>
      <dgm:t>
        <a:bodyPr/>
        <a:lstStyle/>
        <a:p>
          <a:pPr algn="ctr">
            <a:defRPr/>
          </a:pPr>
          <a:r>
            <a:rPr sz="1400" b="1" i="0" u="none"/>
            <a:t>Group</a:t>
          </a:r>
          <a:r>
            <a:rPr lang="en-GB" sz="1400" b="1" i="0" u="none"/>
            <a:t>ing</a:t>
          </a:r>
          <a:endParaRPr sz="1400" b="1"/>
        </a:p>
      </dgm:t>
    </dgm:pt>
    <dgm:pt modelId="{B22003BB-070C-A349-A005-49312A872233}" type="parTrans" cxnId="{D61C99BC-D86C-DD44-8AF1-0F43132BB659}">
      <dgm:prSet/>
      <dgm:spPr bwMode="auto"/>
      <dgm:t>
        <a:bodyPr/>
        <a:lstStyle/>
        <a:p>
          <a:pPr algn="ctr">
            <a:defRPr/>
          </a:pPr>
          <a:endParaRPr b="1"/>
        </a:p>
      </dgm:t>
    </dgm:pt>
    <dgm:pt modelId="{2FA9766F-441E-1740-A6DF-2B16D9578B16}" type="sibTrans" cxnId="{D61C99BC-D86C-DD44-8AF1-0F43132BB659}">
      <dgm:prSet/>
      <dgm:spPr bwMode="auto"/>
      <dgm:t>
        <a:bodyPr/>
        <a:lstStyle/>
        <a:p>
          <a:pPr algn="ctr">
            <a:defRPr/>
          </a:pPr>
          <a:endParaRPr b="1"/>
        </a:p>
      </dgm:t>
    </dgm:pt>
    <dgm:pt modelId="{EBDB4B17-5AF5-BD48-8A30-554835499C99}" type="node">
      <dgm:prSet phldrT="[Text]" custT="1"/>
      <dgm:spPr bwMode="auto"/>
      <dgm:t>
        <a:bodyPr/>
        <a:lstStyle/>
        <a:p>
          <a:pPr algn="ctr">
            <a:defRPr/>
          </a:pPr>
          <a:r>
            <a:rPr lang="en-GB" sz="1400" b="1" i="0" u="none"/>
            <a:t>Ev</a:t>
          </a:r>
          <a:r>
            <a:rPr sz="1400" b="1" i="0" u="none"/>
            <a:t>aluation</a:t>
          </a:r>
          <a:endParaRPr sz="1400" b="1"/>
        </a:p>
      </dgm:t>
    </dgm:pt>
    <dgm:pt modelId="{29E23B56-63DB-3342-8F6C-A2BBC4763F09}" type="parTrans" cxnId="{BBF0C619-E249-B745-8409-8C902D773A95}">
      <dgm:prSet/>
      <dgm:spPr bwMode="auto"/>
      <dgm:t>
        <a:bodyPr/>
        <a:lstStyle/>
        <a:p>
          <a:pPr algn="ctr">
            <a:defRPr/>
          </a:pPr>
          <a:endParaRPr b="1"/>
        </a:p>
      </dgm:t>
    </dgm:pt>
    <dgm:pt modelId="{81DE797D-6AB0-A940-8807-E2F9B90DFC6E}" type="sibTrans" cxnId="{BBF0C619-E249-B745-8409-8C902D773A95}">
      <dgm:prSet/>
      <dgm:spPr bwMode="auto"/>
      <dgm:t>
        <a:bodyPr/>
        <a:lstStyle/>
        <a:p>
          <a:pPr algn="ctr">
            <a:defRPr/>
          </a:pPr>
          <a:endParaRPr b="1"/>
        </a:p>
      </dgm:t>
    </dgm:pt>
    <dgm:pt modelId="{104626A2-828D-3741-9472-0D4C3F61FF82}" type="node">
      <dgm:prSet phldrT="[Text]" custT="1"/>
      <dgm:spPr bwMode="auto"/>
      <dgm:t>
        <a:bodyPr/>
        <a:lstStyle/>
        <a:p>
          <a:pPr algn="ctr">
            <a:defRPr/>
          </a:pPr>
          <a:r>
            <a:rPr sz="1400" b="1" i="0" u="none"/>
            <a:t>Time</a:t>
          </a:r>
          <a:endParaRPr sz="1400" b="1"/>
        </a:p>
      </dgm:t>
    </dgm:pt>
    <dgm:pt modelId="{8B067D1E-5F80-844E-BFDE-40BE53093AA6}" type="parTrans" cxnId="{7AFA64FC-BDC3-A444-95FD-0AA912A4CEE8}">
      <dgm:prSet/>
      <dgm:spPr bwMode="auto"/>
      <dgm:t>
        <a:bodyPr/>
        <a:lstStyle/>
        <a:p>
          <a:pPr algn="ctr">
            <a:defRPr/>
          </a:pPr>
          <a:endParaRPr b="1"/>
        </a:p>
      </dgm:t>
    </dgm:pt>
    <dgm:pt modelId="{152B08E1-A401-B44B-8A8F-FBE4D6CD9904}" type="sibTrans" cxnId="{7AFA64FC-BDC3-A444-95FD-0AA912A4CEE8}">
      <dgm:prSet/>
      <dgm:spPr bwMode="auto"/>
      <dgm:t>
        <a:bodyPr/>
        <a:lstStyle/>
        <a:p>
          <a:pPr algn="ctr">
            <a:defRPr/>
          </a:pPr>
          <a:endParaRPr b="1"/>
        </a:p>
      </dgm:t>
    </dgm:pt>
    <dgm:pt modelId="{45F6710A-6792-BA4E-B7F0-AF298F91EAF3}" type="pres">
      <dgm:prSet presAssocID="{DD037640-71F5-49E8-AEB3-EBA81DAE9CFC}" presName="cycle" presStyleCnt="0">
        <dgm:presLayoutVars>
          <dgm:dir val="norm"/>
          <dgm:resizeHandles val="exact"/>
        </dgm:presLayoutVars>
      </dgm:prSet>
      <dgm:spPr bwMode="auto"/>
    </dgm:pt>
    <dgm:pt modelId="{3E979B8D-C108-0C48-A441-E27AB0F639A5}" type="pres">
      <dgm:prSet presAssocID="{E2C99BC6-A7C8-44DA-B45F-58F910AD0414}" presName="node" presStyleLbl="node1" presStyleIdx="0" presStyleCnt="6">
        <dgm:presLayoutVars>
          <dgm:bulletEnabled val="1"/>
        </dgm:presLayoutVars>
      </dgm:prSet>
      <dgm:spPr bwMode="auto"/>
    </dgm:pt>
    <dgm:pt modelId="{3FC2A262-4BC0-834D-BDF1-E99F2719E978}" type="pres">
      <dgm:prSet presAssocID="{E2C99BC6-A7C8-44DA-B45F-58F910AD0414}" presName="spNode" presStyleCnt="0"/>
      <dgm:spPr bwMode="auto"/>
    </dgm:pt>
    <dgm:pt modelId="{C26A2E90-BCEA-664E-8905-0FB7195795EC}" type="pres">
      <dgm:prSet presAssocID="{AF1FC1A2-76A7-4552-A6E6-842B6E46A4DF}" presName="sibTrans" presStyleLbl="sibTrans1D1" presStyleIdx="0" presStyleCnt="6"/>
      <dgm:spPr bwMode="auto"/>
    </dgm:pt>
    <dgm:pt modelId="{3FEBBC47-BF1E-9245-9AED-880098482A9B}" type="pres">
      <dgm:prSet presAssocID="{B050C984-8C6C-6746-926F-935BE7865520}" presName="node" presStyleLbl="node1" presStyleIdx="1" presStyleCnt="6">
        <dgm:presLayoutVars>
          <dgm:bulletEnabled val="1"/>
        </dgm:presLayoutVars>
      </dgm:prSet>
      <dgm:spPr bwMode="auto"/>
    </dgm:pt>
    <dgm:pt modelId="{07B9DC30-B71D-454E-87FA-C95F7CC6D32F}" type="pres">
      <dgm:prSet presAssocID="{B050C984-8C6C-6746-926F-935BE7865520}" presName="spNode" presStyleCnt="0"/>
      <dgm:spPr bwMode="auto"/>
    </dgm:pt>
    <dgm:pt modelId="{FDEAFDF8-7DC1-F04A-8B5C-2E8DA5F280AF}" type="pres">
      <dgm:prSet presAssocID="{797E9AF8-EA95-7948-A3B2-D371D3D6E681}" presName="sibTrans" presStyleLbl="sibTrans1D1" presStyleIdx="1" presStyleCnt="6"/>
      <dgm:spPr bwMode="auto"/>
    </dgm:pt>
    <dgm:pt modelId="{649E28E5-C7E4-5945-AF6F-4E81613F1F6D}" type="pres">
      <dgm:prSet custScaleX="109605" presAssocID="{197DBFA0-3970-E447-B932-6679B66995BC}" presName="node" presStyleLbl="node1" presStyleIdx="2" presStyleCnt="6">
        <dgm:presLayoutVars>
          <dgm:bulletEnabled val="1"/>
        </dgm:presLayoutVars>
      </dgm:prSet>
      <dgm:spPr bwMode="auto"/>
    </dgm:pt>
    <dgm:pt modelId="{8BA65EF8-1E79-3240-9666-034FE147FC26}" type="pres">
      <dgm:prSet presAssocID="{197DBFA0-3970-E447-B932-6679B66995BC}" presName="spNode" presStyleCnt="0"/>
      <dgm:spPr bwMode="auto"/>
    </dgm:pt>
    <dgm:pt modelId="{1D7AD0BC-438C-6547-A557-157FEA9EDE01}" type="pres">
      <dgm:prSet presAssocID="{4D49E610-627D-0245-8790-E6F9C34CBC7C}" presName="sibTrans" presStyleLbl="sibTrans1D1" presStyleIdx="2" presStyleCnt="6"/>
      <dgm:spPr bwMode="auto"/>
    </dgm:pt>
    <dgm:pt modelId="{24E04EA3-BD2A-0242-BDF3-2D70C1C386C4}" type="pres">
      <dgm:prSet presAssocID="{636CAEEA-7D52-7344-86AE-793726F0E3AC}" presName="node" presStyleLbl="node1" presStyleIdx="3" presStyleCnt="6">
        <dgm:presLayoutVars>
          <dgm:bulletEnabled val="1"/>
        </dgm:presLayoutVars>
      </dgm:prSet>
      <dgm:spPr bwMode="auto"/>
    </dgm:pt>
    <dgm:pt modelId="{9CF401A1-D017-544E-9848-B9305FB75FA5}" type="pres">
      <dgm:prSet presAssocID="{636CAEEA-7D52-7344-86AE-793726F0E3AC}" presName="spNode" presStyleCnt="0"/>
      <dgm:spPr bwMode="auto"/>
    </dgm:pt>
    <dgm:pt modelId="{0BC63421-AFA2-294E-BFBD-97AA0D7FE796}" type="pres">
      <dgm:prSet presAssocID="{2FA9766F-441E-1740-A6DF-2B16D9578B16}" presName="sibTrans" presStyleLbl="sibTrans1D1" presStyleIdx="3" presStyleCnt="6"/>
      <dgm:spPr bwMode="auto"/>
    </dgm:pt>
    <dgm:pt modelId="{A7FB8B65-8A69-D34B-B53B-82179059D353}" type="pres">
      <dgm:prSet presAssocID="{EBDB4B17-5AF5-BD48-8A30-554835499C99}" presName="node" presStyleLbl="node1" presStyleIdx="4" presStyleCnt="6">
        <dgm:presLayoutVars>
          <dgm:bulletEnabled val="1"/>
        </dgm:presLayoutVars>
      </dgm:prSet>
      <dgm:spPr bwMode="auto"/>
    </dgm:pt>
    <dgm:pt modelId="{A2CAF1C4-B2D0-9942-B0C8-165B3216C793}" type="pres">
      <dgm:prSet presAssocID="{EBDB4B17-5AF5-BD48-8A30-554835499C99}" presName="spNode" presStyleCnt="0"/>
      <dgm:spPr bwMode="auto"/>
    </dgm:pt>
    <dgm:pt modelId="{E0208917-5171-404A-9955-BFBF99E776B0}" type="pres">
      <dgm:prSet presAssocID="{81DE797D-6AB0-A940-8807-E2F9B90DFC6E}" presName="sibTrans" presStyleLbl="sibTrans1D1" presStyleIdx="4" presStyleCnt="6"/>
      <dgm:spPr bwMode="auto"/>
    </dgm:pt>
    <dgm:pt modelId="{CB341212-040D-9C45-A9FA-3F003528D560}" type="pres">
      <dgm:prSet presAssocID="{104626A2-828D-3741-9472-0D4C3F61FF82}" presName="node" presStyleLbl="node1" presStyleIdx="5" presStyleCnt="6">
        <dgm:presLayoutVars>
          <dgm:bulletEnabled val="1"/>
        </dgm:presLayoutVars>
      </dgm:prSet>
      <dgm:spPr bwMode="auto"/>
    </dgm:pt>
    <dgm:pt modelId="{1EEC50AE-7FDC-5E44-8BD6-AB29594A58C7}" type="pres">
      <dgm:prSet presAssocID="{104626A2-828D-3741-9472-0D4C3F61FF82}" presName="spNode" presStyleCnt="0"/>
      <dgm:spPr bwMode="auto"/>
    </dgm:pt>
    <dgm:pt modelId="{93BB6FB3-0C9B-B64C-BB61-D7E370FE2828}" type="pres">
      <dgm:prSet presAssocID="{152B08E1-A401-B44B-8A8F-FBE4D6CD9904}" presName="sibTrans" presStyleLbl="sibTrans1D1" presStyleIdx="5" presStyleCnt="6"/>
      <dgm:spPr bwMode="auto"/>
    </dgm:pt>
  </dgm:ptLst>
  <dgm:cxnLst>
    <dgm:cxn modelId="{2A68B801-3060-DF4F-8F09-65C9CA45C5B1}" type="parOf" srcId="{DD037640-71F5-49E8-AEB3-EBA81DAE9CFC}" destId="{197DBFA0-3970-E447-B932-6679B66995BC}" srcOrd="2" destOrd="0" parTransId="{075402D9-FA56-6546-9234-2383D3CA0167}" sibTransId="{4D49E610-627D-0245-8790-E6F9C34CBC7C}"/>
    <dgm:cxn modelId="{34A4920C-21F4-DF45-875C-3A834874512F}" type="presOf" srcId="{2FA9766F-441E-1740-A6DF-2B16D9578B16}" destId="{0BC63421-AFA2-294E-BFBD-97AA0D7FE796}" srcOrd="0" destOrd="0" presId="urn:microsoft.com/office/officeart/2005/8/layout/cycle6"/>
    <dgm:cxn modelId="{C9DDBD0C-6429-094C-A984-F8EF05CF3D8C}" type="parOf" srcId="{DD037640-71F5-49E8-AEB3-EBA81DAE9CFC}" destId="{B050C984-8C6C-6746-926F-935BE7865520}" srcOrd="1" destOrd="0" parTransId="{D89002F8-86FF-834A-9913-5726364D2656}" sibTransId="{797E9AF8-EA95-7948-A3B2-D371D3D6E681}"/>
    <dgm:cxn modelId="{BBF0C619-E249-B745-8409-8C902D773A95}" type="parOf" srcId="{DD037640-71F5-49E8-AEB3-EBA81DAE9CFC}" destId="{EBDB4B17-5AF5-BD48-8A30-554835499C99}" srcOrd="4" destOrd="0" parTransId="{29E23B56-63DB-3342-8F6C-A2BBC4763F09}" sibTransId="{81DE797D-6AB0-A940-8807-E2F9B90DFC6E}"/>
    <dgm:cxn modelId="{2910BA1F-4A04-2E47-A2D8-74FECD8CFD10}" type="presOf" srcId="{EBDB4B17-5AF5-BD48-8A30-554835499C99}" destId="{A7FB8B65-8A69-D34B-B53B-82179059D353}" srcOrd="0" destOrd="0" presId="urn:microsoft.com/office/officeart/2005/8/layout/cycle6"/>
    <dgm:cxn modelId="{F18C9C41-C392-6847-844B-6EC1929A5924}" type="presOf" srcId="{81DE797D-6AB0-A940-8807-E2F9B90DFC6E}" destId="{E0208917-5171-404A-9955-BFBF99E776B0}" srcOrd="0" destOrd="0" presId="urn:microsoft.com/office/officeart/2005/8/layout/cycle6"/>
    <dgm:cxn modelId="{EE9C6746-979B-194C-AA72-0EBAD6B7663E}" type="presOf" srcId="{E2C99BC6-A7C8-44DA-B45F-58F910AD0414}" destId="{3E979B8D-C108-0C48-A441-E27AB0F639A5}" srcOrd="0" destOrd="0" presId="urn:microsoft.com/office/officeart/2005/8/layout/cycle6"/>
    <dgm:cxn modelId="{41F16F49-E409-154F-9779-BC6CCD6691B5}" type="presOf" srcId="{797E9AF8-EA95-7948-A3B2-D371D3D6E681}" destId="{FDEAFDF8-7DC1-F04A-8B5C-2E8DA5F280AF}" srcOrd="0" destOrd="0" presId="urn:microsoft.com/office/officeart/2005/8/layout/cycle6"/>
    <dgm:cxn modelId="{C9ED4B5C-1F35-7749-9305-270DCD9334B1}" type="presOf" srcId="{104626A2-828D-3741-9472-0D4C3F61FF82}" destId="{CB341212-040D-9C45-A9FA-3F003528D560}" srcOrd="0" destOrd="0" presId="urn:microsoft.com/office/officeart/2005/8/layout/cycle6"/>
    <dgm:cxn modelId="{4D58965C-355B-BD43-82B0-F0E6C4F8D1D8}" type="presOf" srcId="{197DBFA0-3970-E447-B932-6679B66995BC}" destId="{649E28E5-C7E4-5945-AF6F-4E81613F1F6D}" srcOrd="0" destOrd="0" presId="urn:microsoft.com/office/officeart/2005/8/layout/cycle6"/>
    <dgm:cxn modelId="{2589A26D-DAAF-D347-BAFD-6E6181F11637}" type="presOf" srcId="{636CAEEA-7D52-7344-86AE-793726F0E3AC}" destId="{24E04EA3-BD2A-0242-BDF3-2D70C1C386C4}" srcOrd="0" destOrd="0" presId="urn:microsoft.com/office/officeart/2005/8/layout/cycle6"/>
    <dgm:cxn modelId="{8482E59C-109F-2746-B740-7329E8E8C68D}" type="presOf" srcId="{4D49E610-627D-0245-8790-E6F9C34CBC7C}" destId="{1D7AD0BC-438C-6547-A557-157FEA9EDE01}" srcOrd="0" destOrd="0" presId="urn:microsoft.com/office/officeart/2005/8/layout/cycle6"/>
    <dgm:cxn modelId="{406A4AAB-FCA9-9741-BA52-9458271BEB97}" type="presOf" srcId="{AF1FC1A2-76A7-4552-A6E6-842B6E46A4DF}" destId="{C26A2E90-BCEA-664E-8905-0FB7195795EC}" srcOrd="0" destOrd="0" presId="urn:microsoft.com/office/officeart/2005/8/layout/cycle6"/>
    <dgm:cxn modelId="{499FF1B3-C120-40F6-852A-DF05F5D28077}" type="parOf" srcId="{DD037640-71F5-49E8-AEB3-EBA81DAE9CFC}" destId="{E2C99BC6-A7C8-44DA-B45F-58F910AD0414}" srcOrd="0" destOrd="0" parTransId="{C139AE25-CC68-4F07-A386-F7B79C1B40DC}" sibTransId="{AF1FC1A2-76A7-4552-A6E6-842B6E46A4DF}"/>
    <dgm:cxn modelId="{5DFF16BB-CB13-EA41-B365-D1B466DF5D2E}" type="presOf" srcId="{152B08E1-A401-B44B-8A8F-FBE4D6CD9904}" destId="{93BB6FB3-0C9B-B64C-BB61-D7E370FE2828}" srcOrd="0" destOrd="0" presId="urn:microsoft.com/office/officeart/2005/8/layout/cycle6"/>
    <dgm:cxn modelId="{D61C99BC-D86C-DD44-8AF1-0F43132BB659}" type="parOf" srcId="{DD037640-71F5-49E8-AEB3-EBA81DAE9CFC}" destId="{636CAEEA-7D52-7344-86AE-793726F0E3AC}" srcOrd="3" destOrd="0" parTransId="{B22003BB-070C-A349-A005-49312A872233}" sibTransId="{2FA9766F-441E-1740-A6DF-2B16D9578B16}"/>
    <dgm:cxn modelId="{AEEE1CE5-182D-E84B-B35C-79B17385980E}" type="presOf" srcId="{DD037640-71F5-49E8-AEB3-EBA81DAE9CFC}" destId="{45F6710A-6792-BA4E-B7F0-AF298F91EAF3}" srcOrd="0" destOrd="0" presId="urn:microsoft.com/office/officeart/2005/8/layout/cycle6"/>
    <dgm:cxn modelId="{F44A13F0-27AD-5242-97BA-0531C3E15B6E}" type="presOf" srcId="{B050C984-8C6C-6746-926F-935BE7865520}" destId="{3FEBBC47-BF1E-9245-9AED-880098482A9B}" srcOrd="0" destOrd="0" presId="urn:microsoft.com/office/officeart/2005/8/layout/cycle6"/>
    <dgm:cxn modelId="{7AFA64FC-BDC3-A444-95FD-0AA912A4CEE8}" type="parOf" srcId="{DD037640-71F5-49E8-AEB3-EBA81DAE9CFC}" destId="{104626A2-828D-3741-9472-0D4C3F61FF82}" srcOrd="5" destOrd="0" parTransId="{8B067D1E-5F80-844E-BFDE-40BE53093AA6}" sibTransId="{152B08E1-A401-B44B-8A8F-FBE4D6CD9904}"/>
    <dgm:cxn modelId="{70B6A01C-6DE9-9244-8957-8C8F6E4EF249}" type="presParOf" srcId="{45F6710A-6792-BA4E-B7F0-AF298F91EAF3}" destId="{3E979B8D-C108-0C48-A441-E27AB0F639A5}" srcOrd="0" destOrd="0" presId="urn:microsoft.com/office/officeart/2005/8/layout/cycle6"/>
    <dgm:cxn modelId="{14DFB173-09C1-FB4B-9B2E-0DC9F6D5A13B}" type="presParOf" srcId="{45F6710A-6792-BA4E-B7F0-AF298F91EAF3}" destId="{3FC2A262-4BC0-834D-BDF1-E99F2719E978}" srcOrd="1" destOrd="0" presId="urn:microsoft.com/office/officeart/2005/8/layout/cycle6"/>
    <dgm:cxn modelId="{CCFC3656-D6C6-734D-A3F4-0FE25A265CF8}" type="presParOf" srcId="{45F6710A-6792-BA4E-B7F0-AF298F91EAF3}" destId="{C26A2E90-BCEA-664E-8905-0FB7195795EC}" srcOrd="2" destOrd="0" presId="urn:microsoft.com/office/officeart/2005/8/layout/cycle6"/>
    <dgm:cxn modelId="{759E5A5F-9C68-AE41-ADC8-B07C6FD0EB84}" type="presParOf" srcId="{45F6710A-6792-BA4E-B7F0-AF298F91EAF3}" destId="{3FEBBC47-BF1E-9245-9AED-880098482A9B}" srcOrd="3" destOrd="0" presId="urn:microsoft.com/office/officeart/2005/8/layout/cycle6"/>
    <dgm:cxn modelId="{8D3FB4EF-235E-BD40-8488-2417A338A04A}" type="presParOf" srcId="{45F6710A-6792-BA4E-B7F0-AF298F91EAF3}" destId="{07B9DC30-B71D-454E-87FA-C95F7CC6D32F}" srcOrd="4" destOrd="0" presId="urn:microsoft.com/office/officeart/2005/8/layout/cycle6"/>
    <dgm:cxn modelId="{5DE2AC68-1AB4-FA45-8852-F3CFBC81FD6E}" type="presParOf" srcId="{45F6710A-6792-BA4E-B7F0-AF298F91EAF3}" destId="{FDEAFDF8-7DC1-F04A-8B5C-2E8DA5F280AF}" srcOrd="5" destOrd="0" presId="urn:microsoft.com/office/officeart/2005/8/layout/cycle6"/>
    <dgm:cxn modelId="{264920A4-BE12-0147-9B70-DF7534086472}" type="presParOf" srcId="{45F6710A-6792-BA4E-B7F0-AF298F91EAF3}" destId="{649E28E5-C7E4-5945-AF6F-4E81613F1F6D}" srcOrd="6" destOrd="0" presId="urn:microsoft.com/office/officeart/2005/8/layout/cycle6"/>
    <dgm:cxn modelId="{1920BD7A-155D-6F4A-80BD-D9E55BCF023A}" type="presParOf" srcId="{45F6710A-6792-BA4E-B7F0-AF298F91EAF3}" destId="{8BA65EF8-1E79-3240-9666-034FE147FC26}" srcOrd="7" destOrd="0" presId="urn:microsoft.com/office/officeart/2005/8/layout/cycle6"/>
    <dgm:cxn modelId="{4BB4ED25-FA18-D44B-A32F-6D69F40F1E26}" type="presParOf" srcId="{45F6710A-6792-BA4E-B7F0-AF298F91EAF3}" destId="{1D7AD0BC-438C-6547-A557-157FEA9EDE01}" srcOrd="8" destOrd="0" presId="urn:microsoft.com/office/officeart/2005/8/layout/cycle6"/>
    <dgm:cxn modelId="{E2C6D046-CF3E-2247-8140-0D03391E4DB3}" type="presParOf" srcId="{45F6710A-6792-BA4E-B7F0-AF298F91EAF3}" destId="{24E04EA3-BD2A-0242-BDF3-2D70C1C386C4}" srcOrd="9" destOrd="0" presId="urn:microsoft.com/office/officeart/2005/8/layout/cycle6"/>
    <dgm:cxn modelId="{AAAC4A9C-CF1C-BF45-A71B-4C22D0B17BA5}" type="presParOf" srcId="{45F6710A-6792-BA4E-B7F0-AF298F91EAF3}" destId="{9CF401A1-D017-544E-9848-B9305FB75FA5}" srcOrd="10" destOrd="0" presId="urn:microsoft.com/office/officeart/2005/8/layout/cycle6"/>
    <dgm:cxn modelId="{C992817C-5977-574E-829B-D8CE93C566BB}" type="presParOf" srcId="{45F6710A-6792-BA4E-B7F0-AF298F91EAF3}" destId="{0BC63421-AFA2-294E-BFBD-97AA0D7FE796}" srcOrd="11" destOrd="0" presId="urn:microsoft.com/office/officeart/2005/8/layout/cycle6"/>
    <dgm:cxn modelId="{1CA5751B-5D71-CE42-A310-151D5C6BABC7}" type="presParOf" srcId="{45F6710A-6792-BA4E-B7F0-AF298F91EAF3}" destId="{A7FB8B65-8A69-D34B-B53B-82179059D353}" srcOrd="12" destOrd="0" presId="urn:microsoft.com/office/officeart/2005/8/layout/cycle6"/>
    <dgm:cxn modelId="{23BF6B91-4D41-EB48-B5EF-5B3C2571F20D}" type="presParOf" srcId="{45F6710A-6792-BA4E-B7F0-AF298F91EAF3}" destId="{A2CAF1C4-B2D0-9942-B0C8-165B3216C793}" srcOrd="13" destOrd="0" presId="urn:microsoft.com/office/officeart/2005/8/layout/cycle6"/>
    <dgm:cxn modelId="{171F70E2-8745-9044-94D4-8D70F1E60650}" type="presParOf" srcId="{45F6710A-6792-BA4E-B7F0-AF298F91EAF3}" destId="{E0208917-5171-404A-9955-BFBF99E776B0}" srcOrd="14" destOrd="0" presId="urn:microsoft.com/office/officeart/2005/8/layout/cycle6"/>
    <dgm:cxn modelId="{0E9C4F33-24D3-1C46-A42E-AABBA9168BFD}" type="presParOf" srcId="{45F6710A-6792-BA4E-B7F0-AF298F91EAF3}" destId="{CB341212-040D-9C45-A9FA-3F003528D560}" srcOrd="15" destOrd="0" presId="urn:microsoft.com/office/officeart/2005/8/layout/cycle6"/>
    <dgm:cxn modelId="{88BCF0DB-8893-1444-B8B2-C72A08EF2163}" type="presParOf" srcId="{45F6710A-6792-BA4E-B7F0-AF298F91EAF3}" destId="{1EEC50AE-7FDC-5E44-8BD6-AB29594A58C7}" srcOrd="16" destOrd="0" presId="urn:microsoft.com/office/officeart/2005/8/layout/cycle6"/>
    <dgm:cxn modelId="{A2FB6A9D-1D18-BD46-B465-CD95FF68EB58}" type="presParOf" srcId="{45F6710A-6792-BA4E-B7F0-AF298F91EAF3}" destId="{93BB6FB3-0C9B-B64C-BB61-D7E370FE2828}" srcOrd="17" destOrd="0" presId="urn:microsoft.com/office/officeart/2005/8/layout/cycle6"/>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rawing1.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348085278" name=""/>
      <dsp:cNvGrpSpPr/>
    </dsp:nvGrpSpPr>
    <dsp:grpSpPr bwMode="auto">
      <a:xfrm>
        <a:off x="0" y="0"/>
        <a:ext cx="6768752" cy="2525039"/>
        <a:chOff x="0" y="0"/>
        <a:chExt cx="6768752" cy="2525039"/>
      </a:xfrm>
    </dsp:grpSpPr>
    <dsp:sp modelId="{563E3570-459A-974B-BBD6-AE2BBC1F8D64}">
      <dsp:nvSpPr>
        <dsp:cNvPr id="0" name=""/>
        <dsp:cNvSpPr/>
      </dsp:nvSpPr>
      <dsp:spPr bwMode="auto">
        <a:xfrm rot="0" flipH="0" flipV="0">
          <a:off x="101825" y="0"/>
          <a:ext cx="2525039" cy="2525039"/>
        </a:xfrm>
        <a:prstGeom prst="ellipse">
          <a:avLst/>
        </a:prstGeom>
        <a:solidFill>
          <a:schemeClr val="accent4"/>
        </a:solidFill>
        <a:ln/>
      </dsp:spPr>
      <dsp:style>
        <a:lnRef idx="2">
          <a:schemeClr val="lt1"/>
        </a:lnRef>
        <a:fillRef idx="1">
          <a:schemeClr val="accent1">
            <a:alpha val="50000"/>
          </a:schemeClr>
        </a:fillRef>
        <a:effectRef idx="0">
          <a:srgbClr val="000000"/>
        </a:effectRef>
        <a:fontRef idx="minor">
          <a:schemeClr val="tx1"/>
        </a:fontRef>
      </dsp:style>
      <dsp:txBody>
        <a:bodyPr vertOverflow="overflow" horzOverflow="overflow" vert="horz" wrap="square" lIns="138961" tIns="45720" rIns="138961" bIns="45720" numCol="1" spcCol="0" rtlCol="0" fromWordArt="0" anchor="ctr" anchorCtr="0" forceAA="0" upright="0" compatLnSpc="0"/>
        <a:p>
          <a:pPr algn="ctr">
            <a:lnSpc>
              <a:spcPct val="90000"/>
            </a:lnSpc>
            <a:defRPr/>
          </a:pPr>
          <a:r>
            <a:rPr b="1" i="0" u="none">
              <a:solidFill>
                <a:schemeClr val="bg1"/>
              </a:solidFill>
            </a:rPr>
            <a:t>Promoting autonomy</a:t>
          </a:r>
          <a:endParaRPr b="1">
            <a:solidFill>
              <a:schemeClr val="bg1"/>
            </a:solidFill>
          </a:endParaRPr>
        </a:p>
      </dsp:txBody>
      <dsp:txXfrm rot="0">
        <a:off x="471608" y="369783"/>
        <a:ext cx="1785472" cy="1785472"/>
      </dsp:txXfrm>
    </dsp:sp>
    <dsp:sp modelId="{1D1EBF5E-AD3F-A746-AA7D-D9C861789CCD}">
      <dsp:nvSpPr>
        <dsp:cNvPr id="0" name=""/>
        <dsp:cNvSpPr/>
      </dsp:nvSpPr>
      <dsp:spPr bwMode="auto">
        <a:xfrm rot="0" flipH="0" flipV="0">
          <a:off x="1916116" y="0"/>
          <a:ext cx="2525039" cy="2525039"/>
        </a:xfrm>
        <a:prstGeom prst="ellipse">
          <a:avLst/>
        </a:prstGeom>
        <a:solidFill>
          <a:schemeClr val="accent6"/>
        </a:solidFill>
        <a:ln/>
      </dsp:spPr>
      <dsp:style>
        <a:lnRef idx="2">
          <a:schemeClr val="lt1"/>
        </a:lnRef>
        <a:fillRef idx="1">
          <a:schemeClr val="accent1">
            <a:alpha val="50000"/>
          </a:schemeClr>
        </a:fillRef>
        <a:effectRef idx="0">
          <a:srgbClr val="000000"/>
        </a:effectRef>
        <a:fontRef idx="minor">
          <a:schemeClr val="tx1"/>
        </a:fontRef>
      </dsp:style>
      <dsp:txBody>
        <a:bodyPr vertOverflow="overflow" horzOverflow="overflow" vert="horz" wrap="square" lIns="138961" tIns="45720" rIns="138961" bIns="45720" numCol="1" spcCol="0" rtlCol="0" fromWordArt="0" anchor="ctr" anchorCtr="0" forceAA="0" upright="0" compatLnSpc="0"/>
        <a:p>
          <a:pPr algn="ctr">
            <a:lnSpc>
              <a:spcPct val="90000"/>
            </a:lnSpc>
            <a:defRPr/>
          </a:pPr>
          <a:r>
            <a:rPr b="1" i="0" u="none">
              <a:solidFill>
                <a:schemeClr val="bg1"/>
              </a:solidFill>
            </a:rPr>
            <a:t>Social support</a:t>
          </a:r>
          <a:endParaRPr b="1">
            <a:solidFill>
              <a:schemeClr val="bg1"/>
            </a:solidFill>
          </a:endParaRPr>
        </a:p>
      </dsp:txBody>
      <dsp:txXfrm rot="0">
        <a:off x="2285899" y="369783"/>
        <a:ext cx="1785472" cy="1785472"/>
      </dsp:txXfrm>
    </dsp:sp>
    <dsp:sp modelId="{DE51DCFE-C0EF-BC4A-8AFF-50D5C84A7E18}">
      <dsp:nvSpPr>
        <dsp:cNvPr id="0" name=""/>
        <dsp:cNvSpPr/>
      </dsp:nvSpPr>
      <dsp:spPr bwMode="auto">
        <a:xfrm rot="0" flipH="0" flipV="0">
          <a:off x="3936147" y="0"/>
          <a:ext cx="2525039" cy="2525039"/>
        </a:xfrm>
        <a:prstGeom prst="ellipse">
          <a:avLst/>
        </a:prstGeom>
        <a:solidFill>
          <a:schemeClr val="accent5">
            <a:lumMod val="75000"/>
          </a:schemeClr>
        </a:solidFill>
        <a:ln/>
      </dsp:spPr>
      <dsp:style>
        <a:lnRef idx="2">
          <a:schemeClr val="lt1"/>
        </a:lnRef>
        <a:fillRef idx="1">
          <a:schemeClr val="accent1">
            <a:alpha val="50000"/>
          </a:schemeClr>
        </a:fillRef>
        <a:effectRef idx="0">
          <a:srgbClr val="000000"/>
        </a:effectRef>
        <a:fontRef idx="minor">
          <a:schemeClr val="tx1"/>
        </a:fontRef>
      </dsp:style>
      <dsp:txBody>
        <a:bodyPr vertOverflow="overflow" horzOverflow="overflow" vert="horz" wrap="square" lIns="138961" tIns="45720" rIns="138961" bIns="45720" numCol="1" spcCol="0" rtlCol="0" fromWordArt="0" anchor="ctr" anchorCtr="0" forceAA="0" upright="0" compatLnSpc="0"/>
        <a:p>
          <a:pPr algn="ctr">
            <a:lnSpc>
              <a:spcPct val="90000"/>
            </a:lnSpc>
            <a:defRPr/>
          </a:pPr>
          <a:r>
            <a:rPr b="1" i="0" u="none">
              <a:solidFill>
                <a:schemeClr val="bg1"/>
              </a:solidFill>
            </a:rPr>
            <a:t>Feeling of competence</a:t>
          </a:r>
          <a:endParaRPr b="1">
            <a:solidFill>
              <a:schemeClr val="bg1"/>
            </a:solidFill>
          </a:endParaRPr>
        </a:p>
      </dsp:txBody>
      <dsp:txXfrm rot="0">
        <a:off x="4305930" y="369783"/>
        <a:ext cx="1785472" cy="1785472"/>
      </dsp:txXfrm>
    </dsp:sp>
  </dsp:spTree>
</dsp:drawing>
</file>

<file path=ppt/diagrams/drawing2.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644097344" name=""/>
      <dsp:cNvGrpSpPr/>
    </dsp:nvGrpSpPr>
    <dsp:grpSpPr bwMode="auto">
      <a:xfrm>
        <a:off x="0" y="0"/>
        <a:ext cx="6547808" cy="2477461"/>
        <a:chOff x="0" y="0"/>
        <a:chExt cx="6547808" cy="2477461"/>
      </a:xfrm>
    </dsp:grpSpPr>
    <dsp:sp modelId="{563E3570-459A-974B-BBD6-AE2BBC1F8D64}">
      <dsp:nvSpPr>
        <dsp:cNvPr id="0" name=""/>
        <dsp:cNvSpPr/>
      </dsp:nvSpPr>
      <dsp:spPr bwMode="auto">
        <a:xfrm rot="0" flipH="0" flipV="0">
          <a:off x="2035173" y="0"/>
          <a:ext cx="2477461" cy="2477461"/>
        </a:xfrm>
        <a:prstGeom prst="ellipse">
          <a:avLst/>
        </a:prstGeom>
        <a:solidFill>
          <a:schemeClr val="accent1"/>
        </a:solidFill>
        <a:ln/>
      </dsp:spPr>
      <dsp:style>
        <a:lnRef idx="2">
          <a:schemeClr val="lt1"/>
        </a:lnRef>
        <a:fillRef idx="1">
          <a:schemeClr val="accent1">
            <a:alpha val="50000"/>
          </a:schemeClr>
        </a:fillRef>
        <a:effectRef idx="0">
          <a:srgbClr val="000000"/>
        </a:effectRef>
        <a:fontRef idx="minor">
          <a:schemeClr val="tx1"/>
        </a:fontRef>
      </dsp:style>
      <dsp:txBody>
        <a:bodyPr vertOverflow="overflow" horzOverflow="overflow" vert="horz" wrap="square" lIns="136342" tIns="45720" rIns="136342" bIns="45720" numCol="1" spcCol="0" rtlCol="0" fromWordArt="0" anchor="ctr" anchorCtr="0" forceAA="0" upright="0" compatLnSpc="0"/>
        <a:p>
          <a:pPr algn="ctr">
            <a:lnSpc>
              <a:spcPct val="90000"/>
            </a:lnSpc>
            <a:defRPr/>
          </a:pPr>
          <a:r>
            <a:rPr b="1" i="0" u="none">
              <a:solidFill>
                <a:schemeClr val="bg1"/>
              </a:solidFill>
            </a:rPr>
            <a:t>Task orientation</a:t>
          </a:r>
          <a:endParaRPr b="1">
            <a:solidFill>
              <a:schemeClr val="bg1"/>
            </a:solidFill>
          </a:endParaRPr>
        </a:p>
      </dsp:txBody>
      <dsp:txXfrm rot="0">
        <a:off x="2397989" y="362815"/>
        <a:ext cx="1751829" cy="1751829"/>
      </dsp:txXfrm>
    </dsp:sp>
  </dsp:spTree>
</dsp:drawing>
</file>

<file path=ppt/diagrams/drawing3.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2144326774" name=""/>
      <dsp:cNvGrpSpPr/>
    </dsp:nvGrpSpPr>
    <dsp:grpSpPr bwMode="auto">
      <a:xfrm>
        <a:off x="0" y="0"/>
        <a:ext cx="6408420" cy="4968551"/>
        <a:chOff x="0" y="0"/>
        <a:chExt cx="6408420" cy="4968551"/>
      </a:xfrm>
    </dsp:grpSpPr>
    <dsp:sp modelId="{3E979B8D-C108-0C48-A441-E27AB0F639A5}">
      <dsp:nvSpPr>
        <dsp:cNvPr id="0" name=""/>
        <dsp:cNvSpPr/>
      </dsp:nvSpPr>
      <dsp:spPr bwMode="auto">
        <a:xfrm rot="0" flipH="0" flipV="0">
          <a:off x="2502351" y="0"/>
          <a:ext cx="1339392" cy="870605"/>
        </a:xfrm>
        <a:prstGeom prst="roundRect">
          <a:avLst>
            <a:gd name="adj" fmla="val 16667"/>
          </a:avLst>
        </a:prstGeom>
        <a:ln/>
      </dsp:spPr>
      <dsp:style>
        <a:lnRef idx="2">
          <a:schemeClr val="lt1"/>
        </a:lnRef>
        <a:fillRef idx="1">
          <a:schemeClr val="accent2"/>
        </a:fillRef>
        <a:effectRef idx="0">
          <a:srgbClr val="000000"/>
        </a:effectRef>
        <a:fontRef idx="minor">
          <a:schemeClr val="lt1"/>
        </a:fontRef>
      </dsp:style>
      <dsp:txBody>
        <a:bodyPr vertOverflow="overflow" horzOverflow="overflow" vert="horz" wrap="square" lIns="53339" tIns="53339" rIns="53339" bIns="53339" numCol="1" spcCol="0" rtlCol="0" fromWordArt="0" anchor="ctr" anchorCtr="0" forceAA="0" upright="0" compatLnSpc="0"/>
        <a:p>
          <a:pPr marL="0" indent="0" algn="ctr">
            <a:lnSpc>
              <a:spcPct val="90000"/>
            </a:lnSpc>
            <a:spcAft>
              <a:spcPts val="587"/>
            </a:spcAft>
            <a:defRPr/>
          </a:pPr>
          <a:r>
            <a:rPr sz="1400" b="1" i="0" u="none"/>
            <a:t>Task</a:t>
          </a:r>
          <a:endParaRPr sz="1400" b="1"/>
        </a:p>
      </dsp:txBody>
      <dsp:txXfrm rot="0">
        <a:off x="2544851" y="42499"/>
        <a:ext cx="1254393" cy="785606"/>
      </dsp:txXfrm>
    </dsp:sp>
    <dsp:sp modelId="{C26A2E90-BCEA-664E-8905-0FB7195795EC}">
      <dsp:nvSpPr>
        <dsp:cNvPr id="2144326775" name=""/>
        <dsp:cNvSpPr/>
      </dsp:nvSpPr>
      <dsp:spPr bwMode="auto">
        <a:xfrm rot="0" flipH="0" flipV="0">
          <a:off x="1123074" y="435302"/>
          <a:ext cx="4097945" cy="4097945"/>
        </a:xfrm>
        <a:custGeom>
          <a:avLst/>
          <a:gdLst/>
          <a:ahLst/>
          <a:cxnLst/>
          <a:rect l="0" t="0" r="r" b="b"/>
          <a:pathLst>
            <a:path fill="norm" stroke="1" extrusionOk="0">
              <a:moveTo>
                <a:pt x="2727276" y="115531"/>
              </a:moveTo>
              <a:arcTo wR="2048972" hR="2048972" stAng="17359935" swAng="1498699"/>
            </a:path>
          </a:pathLst>
        </a:custGeom>
        <a:ln/>
      </dsp:spPr>
      <dsp:style>
        <a:lnRef idx="1">
          <a:schemeClr val="accent2"/>
        </a:lnRef>
        <a:fillRef idx="0">
          <a:srgbClr val="000000"/>
        </a:fillRef>
        <a:effectRef idx="0">
          <a:srgbClr val="000000"/>
        </a:effectRef>
        <a:fontRef idx="minor"/>
      </dsp:style>
    </dsp:sp>
    <dsp:sp modelId="{3FEBBC47-BF1E-9245-9AED-880098482A9B}">
      <dsp:nvSpPr>
        <dsp:cNvPr id="0" name=""/>
        <dsp:cNvSpPr/>
      </dsp:nvSpPr>
      <dsp:spPr bwMode="auto">
        <a:xfrm rot="0" flipH="0" flipV="0">
          <a:off x="4276814" y="1024486"/>
          <a:ext cx="1339392" cy="870605"/>
        </a:xfrm>
        <a:prstGeom prst="roundRect">
          <a:avLst>
            <a:gd name="adj" fmla="val 16667"/>
          </a:avLst>
        </a:prstGeom>
        <a:ln/>
      </dsp:spPr>
      <dsp:style>
        <a:lnRef idx="2">
          <a:schemeClr val="lt1"/>
        </a:lnRef>
        <a:fillRef idx="1">
          <a:schemeClr val="accent2"/>
        </a:fillRef>
        <a:effectRef idx="0">
          <a:srgbClr val="000000"/>
        </a:effectRef>
        <a:fontRef idx="minor">
          <a:schemeClr val="lt1"/>
        </a:fontRef>
      </dsp:style>
      <dsp:txBody>
        <a:bodyPr vertOverflow="overflow" horzOverflow="overflow" vert="horz" wrap="square" lIns="53339" tIns="53339" rIns="53339" bIns="53339" numCol="1" spcCol="0" rtlCol="0" fromWordArt="0" anchor="ctr" anchorCtr="0" forceAA="0" upright="0" compatLnSpc="0"/>
        <a:p>
          <a:pPr marL="0" indent="0" algn="ctr">
            <a:lnSpc>
              <a:spcPct val="90000"/>
            </a:lnSpc>
            <a:spcAft>
              <a:spcPts val="587"/>
            </a:spcAft>
            <a:defRPr/>
          </a:pPr>
          <a:r>
            <a:rPr sz="1400" b="1" i="0" u="none"/>
            <a:t>Autonomy</a:t>
          </a:r>
          <a:endParaRPr sz="1400" b="1"/>
        </a:p>
      </dsp:txBody>
      <dsp:txXfrm rot="0">
        <a:off x="4319313" y="1066985"/>
        <a:ext cx="1254393" cy="785606"/>
      </dsp:txXfrm>
    </dsp:sp>
    <dsp:sp modelId="{FDEAFDF8-7DC1-F04A-8B5C-2E8DA5F280AF}">
      <dsp:nvSpPr>
        <dsp:cNvPr id="2144326776" name=""/>
        <dsp:cNvSpPr/>
      </dsp:nvSpPr>
      <dsp:spPr bwMode="auto">
        <a:xfrm rot="0" flipH="0" flipV="0">
          <a:off x="1123074" y="435302"/>
          <a:ext cx="4097945" cy="4097945"/>
        </a:xfrm>
        <a:custGeom>
          <a:avLst/>
          <a:gdLst/>
          <a:ahLst/>
          <a:cxnLst/>
          <a:rect l="0" t="0" r="r" b="b"/>
          <a:pathLst>
            <a:path fill="norm" stroke="1" extrusionOk="0">
              <a:moveTo>
                <a:pt x="4014811" y="1471246"/>
              </a:moveTo>
              <a:arcTo wR="2048972" hR="2048972" stAng="20617370" swAng="1965258"/>
            </a:path>
          </a:pathLst>
        </a:custGeom>
        <a:ln/>
      </dsp:spPr>
      <dsp:style>
        <a:lnRef idx="1">
          <a:schemeClr val="accent2"/>
        </a:lnRef>
        <a:fillRef idx="0">
          <a:srgbClr val="000000"/>
        </a:fillRef>
        <a:effectRef idx="0">
          <a:srgbClr val="000000"/>
        </a:effectRef>
        <a:fontRef idx="minor"/>
      </dsp:style>
    </dsp:sp>
    <dsp:sp modelId="{649E28E5-C7E4-5945-AF6F-4E81613F1F6D}">
      <dsp:nvSpPr>
        <dsp:cNvPr id="0" name=""/>
        <dsp:cNvSpPr/>
      </dsp:nvSpPr>
      <dsp:spPr bwMode="auto">
        <a:xfrm rot="0" flipH="0" flipV="0">
          <a:off x="4212489" y="3073459"/>
          <a:ext cx="1468041" cy="870605"/>
        </a:xfrm>
        <a:prstGeom prst="roundRect">
          <a:avLst>
            <a:gd name="adj" fmla="val 16667"/>
          </a:avLst>
        </a:prstGeom>
        <a:ln/>
      </dsp:spPr>
      <dsp:style>
        <a:lnRef idx="2">
          <a:schemeClr val="lt1"/>
        </a:lnRef>
        <a:fillRef idx="1">
          <a:schemeClr val="accent2"/>
        </a:fillRef>
        <a:effectRef idx="0">
          <a:srgbClr val="000000"/>
        </a:effectRef>
        <a:fontRef idx="minor">
          <a:schemeClr val="lt1"/>
        </a:fontRef>
      </dsp:style>
      <dsp:txBody>
        <a:bodyPr vertOverflow="overflow" horzOverflow="overflow" vert="horz" wrap="square" lIns="53339" tIns="53339" rIns="53339" bIns="53339" numCol="1" spcCol="0" rtlCol="0" fromWordArt="0" anchor="ctr" anchorCtr="0" forceAA="0" upright="0" compatLnSpc="0"/>
        <a:p>
          <a:pPr marL="0" indent="0" algn="ctr">
            <a:lnSpc>
              <a:spcPct val="90000"/>
            </a:lnSpc>
            <a:spcAft>
              <a:spcPts val="587"/>
            </a:spcAft>
            <a:defRPr/>
          </a:pPr>
          <a:r>
            <a:rPr sz="1400" b="1" i="0" u="none"/>
            <a:t>Recognition/</a:t>
          </a:r>
          <a:endParaRPr b="1"/>
        </a:p>
        <a:p>
          <a:pPr marL="0" indent="0" algn="ctr">
            <a:lnSpc>
              <a:spcPct val="90000"/>
            </a:lnSpc>
            <a:spcAft>
              <a:spcPts val="587"/>
            </a:spcAft>
            <a:defRPr/>
          </a:pPr>
          <a:r>
            <a:rPr sz="1400" b="1" i="0" u="none"/>
            <a:t>Perception</a:t>
          </a:r>
          <a:endParaRPr sz="1400" b="1"/>
        </a:p>
      </dsp:txBody>
      <dsp:txXfrm rot="0">
        <a:off x="4254989" y="3115958"/>
        <a:ext cx="1383042" cy="785606"/>
      </dsp:txXfrm>
    </dsp:sp>
    <dsp:sp modelId="{1D7AD0BC-438C-6547-A557-157FEA9EDE01}">
      <dsp:nvSpPr>
        <dsp:cNvPr id="2144326777" name=""/>
        <dsp:cNvSpPr/>
      </dsp:nvSpPr>
      <dsp:spPr bwMode="auto">
        <a:xfrm rot="0" flipH="0" flipV="0">
          <a:off x="1123074" y="435302"/>
          <a:ext cx="4097945" cy="4097945"/>
        </a:xfrm>
        <a:custGeom>
          <a:avLst/>
          <a:gdLst/>
          <a:ahLst/>
          <a:cxnLst/>
          <a:rect l="0" t="0" r="r" b="b"/>
          <a:pathLst>
            <a:path fill="norm" stroke="1" extrusionOk="0">
              <a:moveTo>
                <a:pt x="3480277" y="3515143"/>
              </a:moveTo>
              <a:arcTo wR="2048972" hR="2048972" stAng="2741365" swAng="1498699"/>
            </a:path>
          </a:pathLst>
        </a:custGeom>
        <a:ln/>
      </dsp:spPr>
      <dsp:style>
        <a:lnRef idx="1">
          <a:schemeClr val="accent2"/>
        </a:lnRef>
        <a:fillRef idx="0">
          <a:srgbClr val="000000"/>
        </a:fillRef>
        <a:effectRef idx="0">
          <a:srgbClr val="000000"/>
        </a:effectRef>
        <a:fontRef idx="minor"/>
      </dsp:style>
    </dsp:sp>
    <dsp:sp modelId="{24E04EA3-BD2A-0242-BDF3-2D70C1C386C4}">
      <dsp:nvSpPr>
        <dsp:cNvPr id="0" name=""/>
        <dsp:cNvSpPr/>
      </dsp:nvSpPr>
      <dsp:spPr bwMode="auto">
        <a:xfrm rot="0" flipH="0" flipV="0">
          <a:off x="2502351" y="4097945"/>
          <a:ext cx="1339392" cy="870605"/>
        </a:xfrm>
        <a:prstGeom prst="roundRect">
          <a:avLst>
            <a:gd name="adj" fmla="val 16667"/>
          </a:avLst>
        </a:prstGeom>
        <a:ln/>
      </dsp:spPr>
      <dsp:style>
        <a:lnRef idx="2">
          <a:schemeClr val="lt1"/>
        </a:lnRef>
        <a:fillRef idx="1">
          <a:schemeClr val="accent2"/>
        </a:fillRef>
        <a:effectRef idx="0">
          <a:srgbClr val="000000"/>
        </a:effectRef>
        <a:fontRef idx="minor">
          <a:schemeClr val="lt1"/>
        </a:fontRef>
      </dsp:style>
      <dsp:txBody>
        <a:bodyPr vertOverflow="overflow" horzOverflow="overflow" vert="horz" wrap="square" lIns="53339" tIns="53339" rIns="53339" bIns="53339" numCol="1" spcCol="0" rtlCol="0" fromWordArt="0" anchor="ctr" anchorCtr="0" forceAA="0" upright="0" compatLnSpc="0"/>
        <a:p>
          <a:pPr marL="0" indent="0" algn="ctr">
            <a:lnSpc>
              <a:spcPct val="90000"/>
            </a:lnSpc>
            <a:spcAft>
              <a:spcPts val="587"/>
            </a:spcAft>
            <a:defRPr/>
          </a:pPr>
          <a:r>
            <a:rPr sz="1400" b="1" i="0" u="none"/>
            <a:t>Group</a:t>
          </a:r>
          <a:r>
            <a:rPr lang="en-GB" sz="1400" b="1" i="0" u="none"/>
            <a:t>ing</a:t>
          </a:r>
          <a:endParaRPr sz="1400" b="1"/>
        </a:p>
      </dsp:txBody>
      <dsp:txXfrm rot="0">
        <a:off x="2544851" y="4140445"/>
        <a:ext cx="1254393" cy="785606"/>
      </dsp:txXfrm>
    </dsp:sp>
    <dsp:sp modelId="{0BC63421-AFA2-294E-BFBD-97AA0D7FE796}">
      <dsp:nvSpPr>
        <dsp:cNvPr id="2144326778" name=""/>
        <dsp:cNvSpPr/>
      </dsp:nvSpPr>
      <dsp:spPr bwMode="auto">
        <a:xfrm rot="0" flipH="0" flipV="0">
          <a:off x="1123074" y="435302"/>
          <a:ext cx="4097945" cy="4097945"/>
        </a:xfrm>
        <a:custGeom>
          <a:avLst/>
          <a:gdLst/>
          <a:ahLst/>
          <a:cxnLst/>
          <a:rect l="0" t="0" r="r" b="b"/>
          <a:pathLst>
            <a:path fill="norm" stroke="1" extrusionOk="0">
              <a:moveTo>
                <a:pt x="1370669" y="3982413"/>
              </a:moveTo>
              <a:arcTo wR="2048972" hR="2048972" stAng="6559935" swAng="1498699"/>
            </a:path>
          </a:pathLst>
        </a:custGeom>
        <a:ln/>
      </dsp:spPr>
      <dsp:style>
        <a:lnRef idx="1">
          <a:schemeClr val="accent2"/>
        </a:lnRef>
        <a:fillRef idx="0">
          <a:srgbClr val="000000"/>
        </a:fillRef>
        <a:effectRef idx="0">
          <a:srgbClr val="000000"/>
        </a:effectRef>
        <a:fontRef idx="minor"/>
      </dsp:style>
    </dsp:sp>
    <dsp:sp modelId="{A7FB8B65-8A69-D34B-B53B-82179059D353}">
      <dsp:nvSpPr>
        <dsp:cNvPr id="0" name=""/>
        <dsp:cNvSpPr/>
      </dsp:nvSpPr>
      <dsp:spPr bwMode="auto">
        <a:xfrm rot="0" flipH="0" flipV="0">
          <a:off x="727888" y="3073459"/>
          <a:ext cx="1339392" cy="870605"/>
        </a:xfrm>
        <a:prstGeom prst="roundRect">
          <a:avLst>
            <a:gd name="adj" fmla="val 16667"/>
          </a:avLst>
        </a:prstGeom>
        <a:ln/>
      </dsp:spPr>
      <dsp:style>
        <a:lnRef idx="2">
          <a:schemeClr val="lt1"/>
        </a:lnRef>
        <a:fillRef idx="1">
          <a:schemeClr val="accent2"/>
        </a:fillRef>
        <a:effectRef idx="0">
          <a:srgbClr val="000000"/>
        </a:effectRef>
        <a:fontRef idx="minor">
          <a:schemeClr val="lt1"/>
        </a:fontRef>
      </dsp:style>
      <dsp:txBody>
        <a:bodyPr vertOverflow="overflow" horzOverflow="overflow" vert="horz" wrap="square" lIns="53339" tIns="53339" rIns="53339" bIns="53339" numCol="1" spcCol="0" rtlCol="0" fromWordArt="0" anchor="ctr" anchorCtr="0" forceAA="0" upright="0" compatLnSpc="0"/>
        <a:p>
          <a:pPr marL="0" indent="0" algn="ctr">
            <a:lnSpc>
              <a:spcPct val="90000"/>
            </a:lnSpc>
            <a:spcAft>
              <a:spcPts val="587"/>
            </a:spcAft>
            <a:defRPr/>
          </a:pPr>
          <a:r>
            <a:rPr lang="en-GB" sz="1400" b="1" i="0" u="none"/>
            <a:t>Ev</a:t>
          </a:r>
          <a:r>
            <a:rPr sz="1400" b="1" i="0" u="none"/>
            <a:t>aluation</a:t>
          </a:r>
          <a:endParaRPr sz="1400" b="1"/>
        </a:p>
      </dsp:txBody>
      <dsp:txXfrm rot="0">
        <a:off x="770388" y="3115958"/>
        <a:ext cx="1254393" cy="785606"/>
      </dsp:txXfrm>
    </dsp:sp>
    <dsp:sp modelId="{E0208917-5171-404A-9955-BFBF99E776B0}">
      <dsp:nvSpPr>
        <dsp:cNvPr id="2144326779" name=""/>
        <dsp:cNvSpPr/>
      </dsp:nvSpPr>
      <dsp:spPr bwMode="auto">
        <a:xfrm rot="0" flipH="0" flipV="0">
          <a:off x="1123074" y="435302"/>
          <a:ext cx="4097945" cy="4097945"/>
        </a:xfrm>
        <a:custGeom>
          <a:avLst/>
          <a:gdLst/>
          <a:ahLst/>
          <a:cxnLst/>
          <a:rect l="0" t="0" r="r" b="b"/>
          <a:pathLst>
            <a:path fill="norm" stroke="1" extrusionOk="0">
              <a:moveTo>
                <a:pt x="83134" y="2626699"/>
              </a:moveTo>
              <a:arcTo wR="2048972" hR="2048972" stAng="9817370" swAng="1965258"/>
            </a:path>
          </a:pathLst>
        </a:custGeom>
        <a:ln/>
      </dsp:spPr>
      <dsp:style>
        <a:lnRef idx="1">
          <a:schemeClr val="accent2"/>
        </a:lnRef>
        <a:fillRef idx="0">
          <a:srgbClr val="000000"/>
        </a:fillRef>
        <a:effectRef idx="0">
          <a:srgbClr val="000000"/>
        </a:effectRef>
        <a:fontRef idx="minor"/>
      </dsp:style>
    </dsp:sp>
    <dsp:sp modelId="{CB341212-040D-9C45-A9FA-3F003528D560}">
      <dsp:nvSpPr>
        <dsp:cNvPr id="0" name=""/>
        <dsp:cNvSpPr/>
      </dsp:nvSpPr>
      <dsp:spPr bwMode="auto">
        <a:xfrm rot="0" flipH="0" flipV="0">
          <a:off x="727888" y="1024486"/>
          <a:ext cx="1339392" cy="870605"/>
        </a:xfrm>
        <a:prstGeom prst="roundRect">
          <a:avLst>
            <a:gd name="adj" fmla="val 16667"/>
          </a:avLst>
        </a:prstGeom>
        <a:ln/>
      </dsp:spPr>
      <dsp:style>
        <a:lnRef idx="2">
          <a:schemeClr val="lt1"/>
        </a:lnRef>
        <a:fillRef idx="1">
          <a:schemeClr val="accent2"/>
        </a:fillRef>
        <a:effectRef idx="0">
          <a:srgbClr val="000000"/>
        </a:effectRef>
        <a:fontRef idx="minor">
          <a:schemeClr val="lt1"/>
        </a:fontRef>
      </dsp:style>
      <dsp:txBody>
        <a:bodyPr vertOverflow="overflow" horzOverflow="overflow" vert="horz" wrap="square" lIns="53339" tIns="53339" rIns="53339" bIns="53339" numCol="1" spcCol="0" rtlCol="0" fromWordArt="0" anchor="ctr" anchorCtr="0" forceAA="0" upright="0" compatLnSpc="0"/>
        <a:p>
          <a:pPr marL="0" indent="0" algn="ctr">
            <a:lnSpc>
              <a:spcPct val="90000"/>
            </a:lnSpc>
            <a:spcAft>
              <a:spcPts val="587"/>
            </a:spcAft>
            <a:defRPr/>
          </a:pPr>
          <a:r>
            <a:rPr sz="1400" b="1" i="0" u="none"/>
            <a:t>Time</a:t>
          </a:r>
          <a:endParaRPr sz="1400" b="1"/>
        </a:p>
      </dsp:txBody>
      <dsp:txXfrm rot="0">
        <a:off x="770388" y="1066985"/>
        <a:ext cx="1254393" cy="785606"/>
      </dsp:txXfrm>
    </dsp:sp>
    <dsp:sp modelId="{93BB6FB3-0C9B-B64C-BB61-D7E370FE2828}">
      <dsp:nvSpPr>
        <dsp:cNvPr id="2144326780" name=""/>
        <dsp:cNvSpPr/>
      </dsp:nvSpPr>
      <dsp:spPr bwMode="auto">
        <a:xfrm rot="0" flipH="0" flipV="0">
          <a:off x="1123074" y="435302"/>
          <a:ext cx="4097945" cy="4097945"/>
        </a:xfrm>
        <a:custGeom>
          <a:avLst/>
          <a:gdLst/>
          <a:ahLst/>
          <a:cxnLst/>
          <a:rect l="0" t="0" r="r" b="b"/>
          <a:pathLst>
            <a:path fill="norm" stroke="1" extrusionOk="0">
              <a:moveTo>
                <a:pt x="617668" y="582802"/>
              </a:moveTo>
              <a:arcTo wR="2048972" hR="2048972" stAng="13541365" swAng="1498699"/>
            </a:path>
          </a:pathLst>
        </a:custGeom>
        <a:ln/>
      </dsp:spPr>
      <dsp:style>
        <a:lnRef idx="1">
          <a:schemeClr val="accent2"/>
        </a:lnRef>
        <a:fillRef idx="0">
          <a:srgbClr val="000000"/>
        </a:fillRef>
        <a:effectRef idx="0">
          <a:srgbClr val="000000"/>
        </a:effectRef>
        <a:fontRef idx="minor"/>
      </dsp:style>
    </dsp:sp>
  </dsp:spTree>
</dsp:drawing>
</file>

<file path=ppt/diagrams/layout1.xml><?xml version="1.0" encoding="utf-8"?>
<dgm:layoutDef xmlns:dgm="http://schemas.openxmlformats.org/drawingml/2006/diagram" xmlns:a="http://schemas.openxmlformats.org/drawingml/2006/main" xmlns:r="http://schemas.openxmlformats.org/officeDocument/2006/relationships" uniqueId="urn:microsoft.com/office/officeart/2005/8/layout/venn3">
  <dgm:title val=""/>
  <dgm:desc val=""/>
  <dgm:catLst>
    <dgm:cat type="relationship" pri="29000"/>
  </dgm:catLst>
  <dgm:sampData>
    <dgm:dataModel>
      <dgm:ptLst>
        <dgm:pt modelId="0" type="doc"/>
        <dgm:pt modelId="1" type="node">
          <dgm:prSet phldr="1"/>
        </dgm:pt>
        <dgm:pt modelId="2" type="node">
          <dgm:prSet phldr="1"/>
        </dgm:pt>
        <dgm:pt modelId="3" type="node">
          <dgm:prSet phldr="1"/>
        </dgm:pt>
        <dgm:pt modelId="4" type="node">
          <dgm:prSet phldr="1"/>
        </dgm:pt>
      </dgm:ptLst>
      <dgm:cxnLst>
        <dgm:cxn modelId="5" type="parOf" srcId="0" destId="1" srcOrd="0" destOrd="0"/>
        <dgm:cxn modelId="6" type="parOf" srcId="0" destId="2" srcOrd="1" destOrd="0"/>
        <dgm:cxn modelId="7" type="parOf" srcId="0" destId="3" srcOrd="2" destOrd="0"/>
        <dgm:cxn modelId="8" type="parOf" srcId="0" destId="4" srcOrd="3" destOrd="0"/>
      </dgm:cxnLst>
      <dgm:bg/>
      <dgm:whole/>
    </dgm:dataModel>
  </dgm:sampData>
  <dgm:styleData>
    <dgm:dataModel>
      <dgm:ptLst>
        <dgm:pt modelId="0" type="doc"/>
        <dgm:pt modelId="1" type="node"/>
        <dgm:pt modelId="2" type="node"/>
      </dgm:ptLst>
      <dgm:cxnLst>
        <dgm:cxn modelId="3" type="parOf" srcId="0" destId="1" srcOrd="0" destOrd="0"/>
        <dgm:cxn modelId="4" type="parOf" srcId="0" destId="2" srcOrd="1" destOrd="0"/>
      </dgm:cxnLst>
      <dgm:bg/>
      <dgm:whole/>
    </dgm:dataModel>
  </dgm:styleData>
  <dgm:clrData>
    <dgm:dataModel>
      <dgm:ptLst>
        <dgm:pt modelId="0" type="doc"/>
        <dgm:pt modelId="1" type="node"/>
        <dgm:pt modelId="2" type="node"/>
        <dgm:pt modelId="3" type="node"/>
        <dgm:pt modelId="4" type="node"/>
      </dgm:ptLst>
      <dgm:cxnLst>
        <dgm:cxn modelId="5" type="parOf" srcId="0" destId="1" srcOrd="0" destOrd="0"/>
        <dgm:cxn modelId="6" type="parOf" srcId="0" destId="2" srcOrd="1" destOrd="0"/>
        <dgm:cxn modelId="7" type="parOf" srcId="0" destId="3" srcOrd="2" destOrd="0"/>
        <dgm:cxn modelId="8" type="parOf" srcId="0" destId="4" srcOrd="3" destOrd="0"/>
      </dgm:cxnLst>
      <dgm:bg/>
      <dgm:whole/>
    </dgm:dataModel>
  </dgm:clrData>
  <dgm:layoutNode name="Name0">
    <dgm:varLst>
      <dgm:dir val="norm"/>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rot="0.000000" type="none" r:blip="" blipPhldr="0" lkTxEntry="0" zOrderOff="0" hideGeom="0">
      <dgm:adjLst/>
    </dgm:shape>
    <dgm:presOf/>
    <dgm:constrLst>
      <dgm:constr type="w" for="ch" ptType="node" refPtType="all" refType="w" refFor="self" op="none" fact="1.000000" val="0"/>
      <dgm:constr type="h" for="ch" ptType="node" refPtType="node" refType="w" refFor="ch" op="none" fact="1.000000" val="0"/>
      <dgm:constr type="w" for="ch" forName="space" ptType="all" refPtType="node" refType="w" refFor="ch" op="none" fact="-0.200000" val="0"/>
      <dgm:constr type="primFontSz" for="ch" ptType="node" refPtType="all" refType="none" refFor="self" op="equ" fact="1.000000" val="65"/>
    </dgm:constrLst>
    <dgm:ruleLst/>
    <dgm:forEach name="Name4" axis="ch" ptType="node">
      <dgm:layoutNode name="Name5" styleLbl="vennNode1">
        <dgm:varLst>
          <dgm:bulletEnabled val="1"/>
        </dgm:varLst>
        <dgm:alg type="tx">
          <dgm:param type="txAnchorVertCh" val="mid"/>
          <dgm:param type="txAnchorHorzCh" val="ctr"/>
        </dgm:alg>
        <dgm:shape rot="0.000000" type="ellipse" r:blip="" blipPhldr="0" lkTxEntry="0" zOrderOff="0" hideGeom="0">
          <dgm:adjLst/>
        </dgm:shape>
        <dgm:presOf axis="desOrSelf" ptType="node"/>
        <dgm:constrLst>
          <dgm:constr type="tMarg" for="self" ptType="all" refPtType="all" refType="primFontSz" refFor="self" op="none" fact="0.100000" val="0"/>
          <dgm:constr type="bMarg" for="self" ptType="all" refPtType="all" refType="primFontSz" refFor="self" op="none" fact="0.100000" val="0"/>
          <dgm:constr type="lMarg" for="self" ptType="all" refPtType="all" refType="w" refFor="self" op="none" fact="0.156000" val="0"/>
          <dgm:constr type="rMarg" for="self" ptType="all" refPtType="all" refType="w" refFor="self" op="none" fact="0.156000" val="0"/>
        </dgm:constrLst>
        <dgm:ruleLst>
          <dgm:rule type="primFontSz" for="self" ptType="all" val="5" fact="NaN" max="NaN"/>
        </dgm:ruleLst>
      </dgm:layoutNode>
      <dgm:forEach name="Name6" axis="followSib" ptType="sibTrans" cnt="1">
        <dgm:layoutNode name="space">
          <dgm:alg type="sp"/>
          <dgm:shape rot="0.000000" type="none" r:blip="" blipPhldr="0" lkTxEntry="0" zOrderOff="0" hideGeom="0">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xmlns:r="http://schemas.openxmlformats.org/officeDocument/2006/relationships" uniqueId="urn:microsoft.com/office/officeart/2005/8/layout/venn3">
  <dgm:title val=""/>
  <dgm:desc val=""/>
  <dgm:catLst>
    <dgm:cat type="relationship" pri="29000"/>
  </dgm:catLst>
  <dgm:sampData>
    <dgm:dataModel>
      <dgm:ptLst>
        <dgm:pt modelId="0" type="doc"/>
        <dgm:pt modelId="1" type="node">
          <dgm:prSet phldr="1"/>
        </dgm:pt>
        <dgm:pt modelId="2" type="node">
          <dgm:prSet phldr="1"/>
        </dgm:pt>
        <dgm:pt modelId="3" type="node">
          <dgm:prSet phldr="1"/>
        </dgm:pt>
        <dgm:pt modelId="4" type="node">
          <dgm:prSet phldr="1"/>
        </dgm:pt>
      </dgm:ptLst>
      <dgm:cxnLst>
        <dgm:cxn modelId="5" type="parOf" srcId="0" destId="1" srcOrd="0" destOrd="0"/>
        <dgm:cxn modelId="6" type="parOf" srcId="0" destId="2" srcOrd="1" destOrd="0"/>
        <dgm:cxn modelId="7" type="parOf" srcId="0" destId="3" srcOrd="2" destOrd="0"/>
        <dgm:cxn modelId="8" type="parOf" srcId="0" destId="4" srcOrd="3" destOrd="0"/>
      </dgm:cxnLst>
      <dgm:bg/>
      <dgm:whole/>
    </dgm:dataModel>
  </dgm:sampData>
  <dgm:styleData>
    <dgm:dataModel>
      <dgm:ptLst>
        <dgm:pt modelId="0" type="doc"/>
        <dgm:pt modelId="1" type="node"/>
        <dgm:pt modelId="2" type="node"/>
      </dgm:ptLst>
      <dgm:cxnLst>
        <dgm:cxn modelId="3" type="parOf" srcId="0" destId="1" srcOrd="0" destOrd="0"/>
        <dgm:cxn modelId="4" type="parOf" srcId="0" destId="2" srcOrd="1" destOrd="0"/>
      </dgm:cxnLst>
      <dgm:bg/>
      <dgm:whole/>
    </dgm:dataModel>
  </dgm:styleData>
  <dgm:clrData>
    <dgm:dataModel>
      <dgm:ptLst>
        <dgm:pt modelId="0" type="doc"/>
        <dgm:pt modelId="1" type="node"/>
        <dgm:pt modelId="2" type="node"/>
        <dgm:pt modelId="3" type="node"/>
        <dgm:pt modelId="4" type="node"/>
      </dgm:ptLst>
      <dgm:cxnLst>
        <dgm:cxn modelId="5" type="parOf" srcId="0" destId="1" srcOrd="0" destOrd="0"/>
        <dgm:cxn modelId="6" type="parOf" srcId="0" destId="2" srcOrd="1" destOrd="0"/>
        <dgm:cxn modelId="7" type="parOf" srcId="0" destId="3" srcOrd="2" destOrd="0"/>
        <dgm:cxn modelId="8" type="parOf" srcId="0" destId="4" srcOrd="3" destOrd="0"/>
      </dgm:cxnLst>
      <dgm:bg/>
      <dgm:whole/>
    </dgm:dataModel>
  </dgm:clrData>
  <dgm:layoutNode name="Name0">
    <dgm:varLst>
      <dgm:dir val="norm"/>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rot="0.000000" type="none" r:blip="" blipPhldr="0" lkTxEntry="0" zOrderOff="0" hideGeom="0">
      <dgm:adjLst/>
    </dgm:shape>
    <dgm:presOf/>
    <dgm:constrLst>
      <dgm:constr type="w" for="ch" ptType="node" refPtType="all" refType="w" refFor="self" op="none" fact="1.000000" val="0"/>
      <dgm:constr type="h" for="ch" ptType="node" refPtType="node" refType="w" refFor="ch" op="none" fact="1.000000" val="0"/>
      <dgm:constr type="w" for="ch" forName="space" ptType="all" refPtType="node" refType="w" refFor="ch" op="none" fact="-0.200000" val="0"/>
      <dgm:constr type="primFontSz" for="ch" ptType="node" refPtType="all" refType="none" refFor="self" op="equ" fact="1.000000" val="65"/>
    </dgm:constrLst>
    <dgm:ruleLst/>
    <dgm:forEach name="Name4" axis="ch" ptType="node">
      <dgm:layoutNode name="Name5" styleLbl="vennNode1">
        <dgm:varLst>
          <dgm:bulletEnabled val="1"/>
        </dgm:varLst>
        <dgm:alg type="tx">
          <dgm:param type="txAnchorVertCh" val="mid"/>
          <dgm:param type="txAnchorHorzCh" val="ctr"/>
        </dgm:alg>
        <dgm:shape rot="0.000000" type="ellipse" r:blip="" blipPhldr="0" lkTxEntry="0" zOrderOff="0" hideGeom="0">
          <dgm:adjLst/>
        </dgm:shape>
        <dgm:presOf axis="desOrSelf" ptType="node"/>
        <dgm:constrLst>
          <dgm:constr type="tMarg" for="self" ptType="all" refPtType="all" refType="primFontSz" refFor="self" op="none" fact="0.100000" val="0"/>
          <dgm:constr type="bMarg" for="self" ptType="all" refPtType="all" refType="primFontSz" refFor="self" op="none" fact="0.100000" val="0"/>
          <dgm:constr type="lMarg" for="self" ptType="all" refPtType="all" refType="w" refFor="self" op="none" fact="0.156000" val="0"/>
          <dgm:constr type="rMarg" for="self" ptType="all" refPtType="all" refType="w" refFor="self" op="none" fact="0.156000" val="0"/>
        </dgm:constrLst>
        <dgm:ruleLst>
          <dgm:rule type="primFontSz" for="self" ptType="all" val="5" fact="NaN" max="NaN"/>
        </dgm:ruleLst>
      </dgm:layoutNode>
      <dgm:forEach name="Name6" axis="followSib" ptType="sibTrans" cnt="1">
        <dgm:layoutNode name="space">
          <dgm:alg type="sp"/>
          <dgm:shape rot="0.000000" type="none" r:blip="" blipPhldr="0" lkTxEntry="0" zOrderOff="0" hideGeom="0">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xmlns:r="http://schemas.openxmlformats.org/officeDocument/2006/relationships" uniqueId="urn:microsoft.com/office/officeart/2005/8/layout/cycle6">
  <dgm:title val=""/>
  <dgm:desc val=""/>
  <dgm:catLst>
    <dgm:cat type="cycle" pri="4000"/>
    <dgm:cat type="relationship" pri="24000"/>
  </dgm:catLst>
  <dgm:sampData>
    <dgm:dataModel>
      <dgm:ptLst>
        <dgm:pt modelId="0" type="doc"/>
        <dgm:pt modelId="1" type="node">
          <dgm:prSet phldr="1"/>
        </dgm:pt>
        <dgm:pt modelId="2" type="node">
          <dgm:prSet phldr="1"/>
        </dgm:pt>
        <dgm:pt modelId="3" type="node">
          <dgm:prSet phldr="1"/>
        </dgm:pt>
        <dgm:pt modelId="4" type="node">
          <dgm:prSet phldr="1"/>
        </dgm:pt>
        <dgm:pt modelId="5" type="node">
          <dgm:prSet phldr="1"/>
        </dgm:pt>
      </dgm:ptLst>
      <dgm:cxnLst>
        <dgm:cxn modelId="6" type="parOf" srcId="0" destId="1" srcOrd="0" destOrd="0"/>
        <dgm:cxn modelId="7" type="parOf" srcId="0" destId="2" srcOrd="1" destOrd="0"/>
        <dgm:cxn modelId="8" type="parOf" srcId="0" destId="3" srcOrd="2" destOrd="0"/>
        <dgm:cxn modelId="9" type="parOf" srcId="0" destId="4" srcOrd="3" destOrd="0"/>
        <dgm:cxn modelId="10" type="parOf" srcId="0" destId="5" srcOrd="4" destOrd="0"/>
      </dgm:cxnLst>
      <dgm:bg/>
      <dgm:whole/>
    </dgm:dataModel>
  </dgm:sampData>
  <dgm:styleData>
    <dgm:dataModel>
      <dgm:ptLst>
        <dgm:pt modelId="0" type="doc"/>
        <dgm:pt modelId="1" type="node"/>
        <dgm:pt modelId="2" type="node"/>
        <dgm:pt modelId="3" type="node"/>
      </dgm:ptLst>
      <dgm:cxnLst>
        <dgm:cxn modelId="4" type="parOf" srcId="0" destId="1" srcOrd="0" destOrd="0"/>
        <dgm:cxn modelId="5" type="parOf" srcId="0" destId="2" srcOrd="1" destOrd="0"/>
        <dgm:cxn modelId="6" type="parOf" srcId="0" destId="3" srcOrd="2" destOrd="0"/>
      </dgm:cxnLst>
      <dgm:bg/>
      <dgm:whole/>
    </dgm:dataModel>
  </dgm:styleData>
  <dgm:clrData>
    <dgm:dataModel>
      <dgm:ptLst>
        <dgm:pt modelId="0" type="doc"/>
        <dgm:pt modelId="1" type="node"/>
        <dgm:pt modelId="2" type="node"/>
        <dgm:pt modelId="3" type="node"/>
        <dgm:pt modelId="4" type="node"/>
        <dgm:pt modelId="5" type="node"/>
        <dgm:pt modelId="6" type="node"/>
      </dgm:ptLst>
      <dgm:cxnLst>
        <dgm:cxn modelId="7" type="parOf" srcId="0" destId="1" srcOrd="0" destOrd="0"/>
        <dgm:cxn modelId="8" type="parOf" srcId="0" destId="2" srcOrd="1" destOrd="0"/>
        <dgm:cxn modelId="9" type="parOf" srcId="0" destId="3" srcOrd="2" destOrd="0"/>
        <dgm:cxn modelId="10" type="parOf" srcId="0" destId="4" srcOrd="3" destOrd="0"/>
        <dgm:cxn modelId="11" type="parOf" srcId="0" destId="5" srcOrd="4" destOrd="0"/>
        <dgm:cxn modelId="12" type="parOf" srcId="0" destId="6" srcOrd="5" destOrd="0"/>
      </dgm:cxnLst>
      <dgm:bg/>
      <dgm:whole/>
    </dgm:dataModel>
  </dgm:clrData>
  <dgm:layoutNode name="cycle">
    <dgm:varLst>
      <dgm:dir val="norm"/>
      <dgm:resizeHandles val="exact"/>
    </dgm:varLst>
    <dgm:choose name="Name0">
      <dgm:if name="Name1" func="var" arg="dir" op="equ" val="norm">
        <dgm:choose name="Name2">
          <dgm:if name="Name3" axis="ch" ptType="node" func="cnt" arg="none"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arg="none" op="gt" val="2">
            <dgm:alg type="cycle">
              <dgm:param type="stAng" val="0"/>
              <dgm:param type="spanAng" val="-360"/>
            </dgm:alg>
          </dgm:if>
          <dgm:else name="Name8">
            <dgm:alg type="cycle">
              <dgm:param type="stAng" val="90"/>
              <dgm:param type="spanAng" val="-360"/>
            </dgm:alg>
          </dgm:else>
        </dgm:choose>
      </dgm:else>
    </dgm:choose>
    <dgm:shape rot="0.000000" type="none" r:blip="" blipPhldr="0" lkTxEntry="0" zOrderOff="0" hideGeom="0">
      <dgm:adjLst/>
    </dgm:shape>
    <dgm:presOf/>
    <dgm:choose name="Name9">
      <dgm:if name="Name10" func="var" arg="dir" op="equ" val="norm">
        <dgm:constrLst>
          <dgm:constr type="w" for="ch" forName="node" ptType="all" refPtType="all" refType="w" refFor="self" op="none" fact="1.000000" val="0"/>
          <dgm:constr type="w" for="ch" ptType="sibTrans" refPtType="all" refType="w" refFor="ch" refForName="node" op="equ" fact="0.300000" val="0"/>
          <dgm:constr type="diam" for="ch" ptType="sibTrans" refPtType="all" refType="diam" refFor="self" op="equ" fact="1.000000" val="0"/>
          <dgm:constr type="sibSp" for="self" ptType="all" refPtType="all" refType="w" refFor="ch" refForName="node" op="equ" fact="0.150000" val="0"/>
          <dgm:constr type="w" for="ch" forName="spNode" ptType="all" refPtType="all" refType="sibSp" refFor="self" op="none" fact="1.600000" val="0"/>
          <dgm:constr type="primFontSz" for="ch" forName="node" ptType="all" refPtType="all" refType="none" refFor="self" op="equ" fact="1.000000" val="65"/>
        </dgm:constrLst>
      </dgm:if>
      <dgm:else name="Name11">
        <dgm:constrLst>
          <dgm:constr type="w" for="ch" forName="node" ptType="all" refPtType="all" refType="w" refFor="self" op="none" fact="1.000000" val="0"/>
          <dgm:constr type="w" for="ch" ptType="sibTrans" refPtType="all" refType="w" refFor="ch" refForName="node" op="equ" fact="0.300000" val="0"/>
          <dgm:constr type="diam" for="ch" ptType="sibTrans" refPtType="all" refType="diam" refFor="self" op="equ" fact="-1.000000" val="0"/>
          <dgm:constr type="sibSp" for="self" ptType="all" refPtType="all" refType="w" refFor="ch" refForName="node" op="equ" fact="0.150000" val="0"/>
          <dgm:constr type="w" for="ch" forName="spNode" ptType="all" refPtType="all" refType="sibSp" refFor="self" op="none" fact="1.600000" val="0"/>
          <dgm:constr type="primFontSz" for="ch" forName="node" ptType="all" refPtType="all" refType="none" refFor="self" op="equ" fact="1.000000" val="65"/>
        </dgm:constrLst>
      </dgm:else>
    </dgm:choose>
    <dgm:ruleLst/>
    <dgm:forEach name="Name12" axis="ch" ptType="node">
      <dgm:layoutNode name="node">
        <dgm:varLst>
          <dgm:bulletEnabled val="1"/>
        </dgm:varLst>
        <dgm:alg type="tx"/>
        <dgm:shape rot="0.000000" type="roundRect" r:blip="" blipPhldr="0" lkTxEntry="0" zOrderOff="0" hideGeom="0">
          <dgm:adjLst/>
        </dgm:shape>
        <dgm:presOf axis="desOrSelf" ptType="node"/>
        <dgm:constrLst>
          <dgm:constr type="h" for="self" ptType="all" refPtType="all" refType="w" refFor="self" op="none" fact="0.650000" val="0"/>
          <dgm:constr type="tMarg" for="self" ptType="all" refPtType="all" refType="primFontSz" refFor="self" op="none" fact="0.300000" val="0"/>
          <dgm:constr type="bMarg" for="self" ptType="all" refPtType="all" refType="primFontSz" refFor="self" op="none" fact="0.300000" val="0"/>
          <dgm:constr type="lMarg" for="self" ptType="all" refPtType="all" refType="primFontSz" refFor="self" op="none" fact="0.300000" val="0"/>
          <dgm:constr type="rMarg" for="self" ptType="all" refPtType="all" refType="primFontSz" refFor="self" op="none" fact="0.300000" val="0"/>
        </dgm:constrLst>
        <dgm:ruleLst>
          <dgm:rule type="primFontSz" for="self" ptType="all" val="5" fact="NaN" max="NaN"/>
        </dgm:ruleLst>
      </dgm:layoutNode>
      <dgm:choose name="Name13">
        <dgm:if name="Name14" axis="par ch" ptType="doc node" func="cnt" arg="none" op="gt" val="1">
          <dgm:layoutNode name="spNode">
            <dgm:alg type="sp"/>
            <dgm:shape rot="0.000000" type="none" r:blip="" blipPhldr="0" lkTxEntry="0" zOrderOff="0" hideGeom="0">
              <dgm:adjLst/>
            </dgm:shape>
            <dgm:presOf/>
            <dgm:constrLst>
              <dgm:constr type="h" for="self" ptType="all" refPtType="all" refType="w" refFor="self" op="none" fact="1.000000" val="0"/>
            </dgm:constrLst>
            <dgm:ruleLst/>
          </dgm:layoutNode>
          <dgm:forEach name="Name15" axis="followSib" ptType="sibTrans" cnt="1" hideLastTrans="0">
            <dgm:layoutNode name="sibTrans">
              <dgm:alg type="conn">
                <dgm:param type="dim" val="1D"/>
                <dgm:param type="connRout" val="curve"/>
                <dgm:param type="begPts" val="radial"/>
                <dgm:param type="endPts" val="radial"/>
                <dgm:param type="endSty" val="noArr"/>
              </dgm:alg>
              <dgm:shape rot="0.000000" type="conn" r:blip="" blipPhldr="0" lkTxEntry="0" zOrderOff="0" hideGeom="0">
                <dgm:adjLst/>
              </dgm:shape>
              <dgm:presOf axis="self"/>
              <dgm:constrLst>
                <dgm:constr type="h" for="self" ptType="all" refPtType="all" refType="w" refFor="self" op="none" fact="0.650000" val="0"/>
                <dgm:constr type="connDist" for="self" ptType="all" refPtType="all" refType="none" refFor="self" op="none" fact="1.000000" val="0"/>
                <dgm:constr type="begPad" for="self" ptType="all" refPtType="all" refType="connDist" refFor="self" op="none" fact="0.010000" val="0"/>
                <dgm:constr type="endPad" for="self" ptType="all" refPtType="all" refType="connDist" refFor="self" op="none" fact="0.010000" val="0"/>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notesMasters/_rels/notesMaster1.xml.rels><?xml version="1.0" encoding="UTF-8" standalone="yes"?><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Pr shadeToTitle="0">
        <a:solidFill>
          <a:schemeClr val="bg1"/>
        </a:solidFill>
      </p:bgPr>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3076574" cy="512763"/>
          </a:xfrm>
          <a:prstGeom prst="rect">
            <a:avLst/>
          </a:prstGeom>
        </p:spPr>
        <p:txBody>
          <a:bodyPr vert="horz" lIns="94452" tIns="47227" rIns="94452" bIns="47227" rtlCol="0"/>
          <a:lstStyle>
            <a:lvl1pPr algn="l">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bwMode="auto">
          <a:xfrm>
            <a:off x="4021138" y="0"/>
            <a:ext cx="3076574" cy="512763"/>
          </a:xfrm>
          <a:prstGeom prst="rect">
            <a:avLst/>
          </a:prstGeom>
        </p:spPr>
        <p:txBody>
          <a:bodyPr vert="horz" lIns="94452" tIns="47227" rIns="94452" bIns="47227" rtlCol="0"/>
          <a:lstStyle>
            <a:lvl1pPr algn="r">
              <a:spcBef>
                <a:spcPts val="0"/>
              </a:spcBef>
              <a:spcAft>
                <a:spcPts val="0"/>
              </a:spcAft>
              <a:defRPr sz="1200">
                <a:latin typeface="+mn-lt"/>
                <a:cs typeface="+mn-cs"/>
              </a:defRPr>
            </a:lvl1pPr>
          </a:lstStyle>
          <a:p>
            <a:pPr>
              <a:defRPr/>
            </a:pPr>
            <a:fld id="{A6D2301A-06E7-2B4A-A0FC-C2CC955356B5}" type="datetimeFigureOut">
              <a:rPr lang="de-DE"/>
              <a:t>04.03.25</a:t>
            </a:fld>
            <a:endParaRPr lang="de-DE"/>
          </a:p>
        </p:txBody>
      </p:sp>
      <p:sp>
        <p:nvSpPr>
          <p:cNvPr id="4" name="Folienbildplatzhalter 3"/>
          <p:cNvSpPr>
            <a:spLocks noChangeAspect="1" noGrp="1" noRot="1"/>
          </p:cNvSpPr>
          <p:nvPr>
            <p:ph type="sldImg" idx="2"/>
          </p:nvPr>
        </p:nvSpPr>
        <p:spPr bwMode="auto">
          <a:xfrm>
            <a:off x="139700" y="768350"/>
            <a:ext cx="6819900" cy="3836988"/>
          </a:xfrm>
          <a:prstGeom prst="rect">
            <a:avLst/>
          </a:prstGeom>
          <a:noFill/>
          <a:ln w="12700">
            <a:solidFill>
              <a:prstClr val="black"/>
            </a:solidFill>
          </a:ln>
        </p:spPr>
        <p:txBody>
          <a:bodyPr vert="horz" lIns="94452" tIns="47227" rIns="94452" bIns="47227" rtlCol="0" anchor="ctr"/>
          <a:lstStyle/>
          <a:p>
            <a:pPr lvl="0">
              <a:defRPr/>
            </a:pPr>
            <a:endParaRPr lang="de-DE"/>
          </a:p>
        </p:txBody>
      </p:sp>
      <p:sp>
        <p:nvSpPr>
          <p:cNvPr id="5" name="Notizenplatzhalter 4"/>
          <p:cNvSpPr>
            <a:spLocks noGrp="1"/>
          </p:cNvSpPr>
          <p:nvPr>
            <p:ph type="body" sz="quarter" idx="3"/>
          </p:nvPr>
        </p:nvSpPr>
        <p:spPr bwMode="auto">
          <a:xfrm>
            <a:off x="709613" y="4860925"/>
            <a:ext cx="5680075" cy="4605338"/>
          </a:xfrm>
          <a:prstGeom prst="rect">
            <a:avLst/>
          </a:prstGeom>
        </p:spPr>
        <p:txBody>
          <a:bodyPr vert="horz" lIns="94452" tIns="47227" rIns="94452" bIns="47227" rtlCol="0"/>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9720263"/>
            <a:ext cx="3076574" cy="512762"/>
          </a:xfrm>
          <a:prstGeom prst="rect">
            <a:avLst/>
          </a:prstGeom>
        </p:spPr>
        <p:txBody>
          <a:bodyPr vert="horz" lIns="94452" tIns="47227" rIns="94452" bIns="47227" rtlCol="0" anchor="b"/>
          <a:lstStyle>
            <a:lvl1pPr algn="l">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bwMode="auto">
          <a:xfrm>
            <a:off x="4021138" y="9720263"/>
            <a:ext cx="3076574" cy="512762"/>
          </a:xfrm>
          <a:prstGeom prst="rect">
            <a:avLst/>
          </a:prstGeom>
        </p:spPr>
        <p:txBody>
          <a:bodyPr vert="horz" wrap="square" lIns="94452" tIns="47227" rIns="94452" bIns="47227" numCol="1" anchor="b" anchorCtr="0" compatLnSpc="1">
            <a:prstTxWarp prst="textNoShape"/>
          </a:bodyPr>
          <a:lstStyle>
            <a:lvl1pPr algn="r">
              <a:defRPr sz="1200"/>
            </a:lvl1pPr>
          </a:lstStyle>
          <a:p>
            <a:pPr>
              <a:defRPr/>
            </a:pPr>
            <a:fld id="{49FD57DB-21CF-714F-924E-E571FBD77AF4}" type="slidenum">
              <a:rPr lang="de-DE"/>
              <a:t>‹#›</a:t>
            </a:fld>
            <a:endParaRPr lang="de-DE"/>
          </a:p>
        </p:txBody>
      </p:sp>
    </p:spTree>
  </p:cSld>
  <p:clrMap bg1="lt1" tx1="dk1" bg2="lt2" tx2="dk2" accent1="accent1" accent2="accent2" accent3="accent3" accent4="accent4" accent5="accent5" accent6="accent6" hlink="hlink" folHlink="folHlink"/>
  <p:notesStyle>
    <a:lvl1pPr algn="l">
      <a:spcBef>
        <a:spcPts val="0"/>
      </a:spcBef>
      <a:spcAft>
        <a:spcPts val="0"/>
      </a:spcAft>
      <a:defRPr sz="1200">
        <a:solidFill>
          <a:schemeClr val="tx1"/>
        </a:solidFill>
        <a:latin typeface="+mn-lt"/>
        <a:ea typeface="+mn-ea"/>
        <a:cs typeface="+mn-cs"/>
      </a:defRPr>
    </a:lvl1pPr>
    <a:lvl2pPr marL="457200" algn="l">
      <a:spcBef>
        <a:spcPts val="0"/>
      </a:spcBef>
      <a:spcAft>
        <a:spcPts val="0"/>
      </a:spcAft>
      <a:defRPr sz="1200">
        <a:solidFill>
          <a:schemeClr val="tx1"/>
        </a:solidFill>
        <a:latin typeface="+mn-lt"/>
        <a:ea typeface="+mn-ea"/>
        <a:cs typeface="+mn-cs"/>
      </a:defRPr>
    </a:lvl2pPr>
    <a:lvl3pPr marL="914400" algn="l">
      <a:spcBef>
        <a:spcPts val="0"/>
      </a:spcBef>
      <a:spcAft>
        <a:spcPts val="0"/>
      </a:spcAft>
      <a:defRPr sz="1200">
        <a:solidFill>
          <a:schemeClr val="tx1"/>
        </a:solidFill>
        <a:latin typeface="+mn-lt"/>
        <a:ea typeface="+mn-ea"/>
        <a:cs typeface="+mn-cs"/>
      </a:defRPr>
    </a:lvl3pPr>
    <a:lvl4pPr marL="1371600" algn="l">
      <a:spcBef>
        <a:spcPts val="0"/>
      </a:spcBef>
      <a:spcAft>
        <a:spcPts val="0"/>
      </a:spcAft>
      <a:defRPr sz="1200">
        <a:solidFill>
          <a:schemeClr val="tx1"/>
        </a:solidFill>
        <a:latin typeface="+mn-lt"/>
        <a:ea typeface="+mn-ea"/>
        <a:cs typeface="+mn-cs"/>
      </a:defRPr>
    </a:lvl4pPr>
    <a:lvl5pPr marL="1828800" algn="l">
      <a:spcBef>
        <a:spcPts val="0"/>
      </a:spcBef>
      <a:spcAft>
        <a:spcPts val="0"/>
      </a:spcAft>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342900" lvl="0" indent="-342900" algn="l">
              <a:buFont typeface="Wingdings"/>
              <a:buChar char=""/>
              <a:defRPr/>
            </a:pPr>
            <a:r>
              <a:rPr lang="en-GB" sz="1800">
                <a:solidFill>
                  <a:srgbClr val="003E7A"/>
                </a:solidFill>
                <a:latin typeface="Calibri"/>
                <a:ea typeface="Calibri"/>
                <a:cs typeface="Times New Roman"/>
              </a:rPr>
              <a:t>Welcoming the participants </a:t>
            </a:r>
            <a:endParaRPr sz="1800">
              <a:solidFill>
                <a:srgbClr val="003E7A"/>
              </a:solidFill>
              <a:latin typeface="Calibri"/>
              <a:ea typeface="Calibri"/>
              <a:cs typeface="Times New Roman"/>
            </a:endParaRPr>
          </a:p>
          <a:p>
            <a:pPr marL="342900" lvl="0" indent="-342900" algn="l">
              <a:buFont typeface="Wingdings"/>
              <a:buChar char=""/>
              <a:defRPr/>
            </a:pPr>
            <a:r>
              <a:rPr lang="en-GB" sz="1800">
                <a:solidFill>
                  <a:srgbClr val="003E7A"/>
                </a:solidFill>
                <a:latin typeface="Calibri"/>
                <a:ea typeface="Calibri"/>
                <a:cs typeface="Times New Roman"/>
              </a:rPr>
              <a:t>Describe the contents/objectives of the workshop</a:t>
            </a:r>
            <a:endParaRPr sz="1800">
              <a:solidFill>
                <a:srgbClr val="003E7A"/>
              </a:solidFill>
              <a:latin typeface="Calibri"/>
              <a:ea typeface="Calibri"/>
              <a:cs typeface="Times New Roman"/>
            </a:endParaRPr>
          </a:p>
          <a:p>
            <a:pPr marL="800100" lvl="1" indent="-342900">
              <a:buFont typeface="Courier New"/>
              <a:buChar char="o"/>
              <a:defRPr/>
            </a:pPr>
            <a:r>
              <a:rPr lang="en-GB" sz="1800">
                <a:solidFill>
                  <a:srgbClr val="003E7A"/>
                </a:solidFill>
                <a:latin typeface="Calibri"/>
                <a:ea typeface="Calibri"/>
                <a:cs typeface="Times New Roman"/>
              </a:rPr>
              <a:t>Reflection on the implementation of an empowering training climate</a:t>
            </a:r>
            <a:endParaRPr sz="1800">
              <a:solidFill>
                <a:srgbClr val="003E7A"/>
              </a:solidFill>
              <a:latin typeface="Calibri"/>
              <a:ea typeface="Calibri"/>
              <a:cs typeface="Times New Roman"/>
            </a:endParaRPr>
          </a:p>
          <a:p>
            <a:pPr marL="800100" lvl="1" indent="-342900">
              <a:buFont typeface="Courier New"/>
              <a:buChar char="o"/>
              <a:defRPr/>
            </a:pPr>
            <a:r>
              <a:rPr lang="en-GB" sz="1800">
                <a:solidFill>
                  <a:srgbClr val="003E7A"/>
                </a:solidFill>
                <a:latin typeface="Calibri"/>
                <a:ea typeface="Calibri"/>
                <a:cs typeface="Times New Roman"/>
              </a:rPr>
              <a:t>Benefits of the empowering training climate in practice</a:t>
            </a:r>
            <a:endParaRPr sz="1800">
              <a:solidFill>
                <a:srgbClr val="003E7A"/>
              </a:solidFill>
              <a:latin typeface="Calibri"/>
              <a:ea typeface="Calibri"/>
              <a:cs typeface="Times New Roman"/>
            </a:endParaRPr>
          </a:p>
          <a:p>
            <a:pPr marL="800100" lvl="1" indent="-342900">
              <a:buFont typeface="Courier New"/>
              <a:buChar char="o"/>
              <a:defRPr/>
            </a:pPr>
            <a:r>
              <a:rPr lang="en-GB" sz="1800">
                <a:solidFill>
                  <a:srgbClr val="003E7A"/>
                </a:solidFill>
                <a:latin typeface="Calibri"/>
                <a:ea typeface="Calibri"/>
                <a:cs typeface="Times New Roman"/>
              </a:rPr>
              <a:t>Anchoring a culture of prevention in the sports club by utilising the empowering training climate</a:t>
            </a:r>
            <a:endParaRPr sz="1800">
              <a:solidFill>
                <a:srgbClr val="003E7A"/>
              </a:solidFill>
              <a:latin typeface="Calibri"/>
              <a:ea typeface="Calibri"/>
              <a:cs typeface="Times New Roman"/>
            </a:endParaRPr>
          </a:p>
          <a:p>
            <a:pPr marL="342900" lvl="0" indent="-342900" algn="l">
              <a:buFont typeface="Wingdings"/>
              <a:buChar char=""/>
              <a:defRPr/>
            </a:pPr>
            <a:r>
              <a:rPr lang="en-GB" sz="1800">
                <a:solidFill>
                  <a:srgbClr val="003E7A"/>
                </a:solidFill>
                <a:latin typeface="Calibri"/>
                <a:ea typeface="Calibri"/>
                <a:cs typeface="Times New Roman"/>
              </a:rPr>
              <a:t>Optional: Have name badges put up</a:t>
            </a:r>
            <a:endParaRPr sz="1800">
              <a:solidFill>
                <a:srgbClr val="003E7A"/>
              </a:solidFill>
              <a:latin typeface="Calibri"/>
              <a:ea typeface="Calibri"/>
              <a:cs typeface="Times New Roman"/>
            </a:endParaRPr>
          </a:p>
          <a:p>
            <a:pPr marL="342900" lvl="0" indent="-342900" algn="l">
              <a:buFont typeface="Wingdings"/>
              <a:buChar char=""/>
              <a:defRPr/>
            </a:pPr>
            <a:r>
              <a:rPr lang="en-GB" sz="1800">
                <a:solidFill>
                  <a:srgbClr val="003E7A"/>
                </a:solidFill>
                <a:latin typeface="Calibri"/>
                <a:ea typeface="Calibri"/>
                <a:cs typeface="Times New Roman"/>
              </a:rPr>
              <a:t>Optional: Ask for expectations of the workshop, e.g. with the help of moderation cards</a:t>
            </a:r>
            <a:endParaRPr sz="1800">
              <a:solidFill>
                <a:srgbClr val="003E7A"/>
              </a:solidFill>
              <a:latin typeface="Calibri"/>
              <a:ea typeface="Calibri"/>
              <a:cs typeface="Times New Roman"/>
            </a:endParaRPr>
          </a:p>
          <a:p>
            <a:pPr marL="0" marR="0" lvl="0" indent="0" algn="l" defTabSz="914400">
              <a:lnSpc>
                <a:spcPct val="100000"/>
              </a:lnSpc>
              <a:spcBef>
                <a:spcPts val="0"/>
              </a:spcBef>
              <a:spcAft>
                <a:spcPts val="0"/>
              </a:spcAft>
              <a:buClrTx/>
              <a:buSzTx/>
              <a:buFontTx/>
              <a:buNone/>
              <a:defRPr/>
            </a:pPr>
            <a:endParaRPr lang="de-DE" sz="1800">
              <a:solidFill>
                <a:srgbClr val="003E7A"/>
              </a:solidFill>
              <a:latin typeface="Calibri"/>
              <a:ea typeface="Calibri"/>
              <a:cs typeface="Times New Roman"/>
            </a:endParaRPr>
          </a:p>
        </p:txBody>
      </p:sp>
      <p:sp>
        <p:nvSpPr>
          <p:cNvPr id="4" name="Slide Number Placeholder 3"/>
          <p:cNvSpPr>
            <a:spLocks noGrp="1"/>
          </p:cNvSpPr>
          <p:nvPr>
            <p:ph type="sldNum" sz="quarter" idx="5"/>
          </p:nvPr>
        </p:nvSpPr>
        <p:spPr bwMode="auto"/>
        <p:txBody>
          <a:bodyPr/>
          <a:lstStyle/>
          <a:p>
            <a:pPr>
              <a:defRPr/>
            </a:pPr>
            <a:fld id="{49FD57DB-21CF-714F-924E-E571FBD77AF4}" type="slidenum">
              <a:rPr lang="de-DE"/>
              <a:t>1</a:t>
            </a:fld>
            <a:endParaRPr lang="de-DE"/>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marL="342900" lvl="0" indent="-342900">
              <a:buFont typeface="Wingdings"/>
              <a:buChar char=""/>
              <a:tabLst>
                <a:tab pos="228600" algn="l"/>
                <a:tab pos="457200" algn="l"/>
              </a:tabLst>
              <a:defRPr/>
            </a:pPr>
            <a:r>
              <a:rPr lang="en-GB" sz="1200">
                <a:solidFill>
                  <a:srgbClr val="003E7A"/>
                </a:solidFill>
                <a:latin typeface="Calibri"/>
                <a:ea typeface="Calibri"/>
                <a:cs typeface="Times New Roman"/>
              </a:rPr>
              <a:t>Use this slide to supplement the review of past workshops if necessary. </a:t>
            </a:r>
            <a:endParaRPr sz="12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200">
                <a:solidFill>
                  <a:srgbClr val="003E7A"/>
                </a:solidFill>
                <a:latin typeface="Calibri"/>
                <a:ea typeface="Calibri"/>
                <a:cs typeface="Times New Roman"/>
              </a:rPr>
              <a:t>Detailed information on the content can be found in the "Gamechanger" workshop concept.</a:t>
            </a:r>
            <a:r>
              <a:rPr/>
              <a:t> </a:t>
            </a:r>
            <a:endParaRPr lang="de-DE"/>
          </a:p>
          <a:p>
            <a:pPr>
              <a:defRPr/>
            </a:pPr>
            <a:endParaRPr lang="de-DE"/>
          </a:p>
        </p:txBody>
      </p:sp>
      <p:sp>
        <p:nvSpPr>
          <p:cNvPr id="4" name="Foliennummernplatzhalter 3"/>
          <p:cNvSpPr>
            <a:spLocks noGrp="1"/>
          </p:cNvSpPr>
          <p:nvPr>
            <p:ph type="sldNum" sz="quarter" idx="5"/>
          </p:nvPr>
        </p:nvSpPr>
        <p:spPr bwMode="auto"/>
        <p:txBody>
          <a:bodyPr/>
          <a:lstStyle/>
          <a:p>
            <a:pPr>
              <a:defRPr/>
            </a:pPr>
            <a:fld id="{49FD57DB-21CF-714F-924E-E571FBD77AF4}" type="slidenum">
              <a:rPr lang="de-DE"/>
              <a:t>10</a:t>
            </a:fld>
            <a:endParaRPr lang="de-DE"/>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Use this slide to supplement the review of past workshops if necessary. </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Detailed information on the content can be found in the "Gamechanger" workshop concept.</a:t>
            </a:r>
            <a:r>
              <a:rPr sz="1800"/>
              <a:t> </a:t>
            </a:r>
            <a:endParaRPr lang="de-DE" sz="1800"/>
          </a:p>
        </p:txBody>
      </p:sp>
      <p:sp>
        <p:nvSpPr>
          <p:cNvPr id="4" name="Foliennummernplatzhalter 3"/>
          <p:cNvSpPr>
            <a:spLocks noGrp="1"/>
          </p:cNvSpPr>
          <p:nvPr>
            <p:ph type="sldNum" sz="quarter" idx="5"/>
          </p:nvPr>
        </p:nvSpPr>
        <p:spPr bwMode="auto"/>
        <p:txBody>
          <a:bodyPr/>
          <a:lstStyle/>
          <a:p>
            <a:pPr>
              <a:defRPr/>
            </a:pPr>
            <a:fld id="{49FD57DB-21CF-714F-924E-E571FBD77AF4}" type="slidenum">
              <a:rPr lang="de-DE"/>
              <a:t>11</a:t>
            </a:fld>
            <a:endParaRPr lang="de-DE"/>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In the weeks &amp; months since the last workshop, the coaches have had the opportunity to consider the empowerment areas in the training and thus pay more attention to an empowering climate</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Divide into small groups, 3-5 coaches per group</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The participants should share with each other the extent to which they have implemented the empowerment areas</a:t>
            </a:r>
            <a:endParaRPr sz="1800">
              <a:solidFill>
                <a:srgbClr val="003E7A"/>
              </a:solidFill>
              <a:latin typeface="Calibri"/>
              <a:ea typeface="Calibri"/>
              <a:cs typeface="Times New Roman"/>
            </a:endParaRPr>
          </a:p>
          <a:p>
            <a:pPr algn="just">
              <a:spcBef>
                <a:spcPts val="600"/>
              </a:spcBef>
              <a:spcAft>
                <a:spcPts val="600"/>
              </a:spcAft>
              <a:defRPr/>
            </a:pPr>
            <a:r>
              <a:rPr lang="en-GB" sz="1800" b="1" i="1">
                <a:solidFill>
                  <a:srgbClr val="003E7A"/>
                </a:solidFill>
                <a:latin typeface="Calibri"/>
                <a:ea typeface="Calibri"/>
                <a:cs typeface="Times New Roman"/>
              </a:rPr>
              <a:t>Optional</a:t>
            </a:r>
            <a:endParaRPr sz="1800" b="1" i="1">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You can adapt the exercise to the group and use a different form of group work, e.g. work with the whole group, in pairs, mixed form</a:t>
            </a:r>
            <a:r>
              <a:rPr sz="2800"/>
              <a:t> </a:t>
            </a:r>
            <a:endParaRPr lang="de-DE"/>
          </a:p>
        </p:txBody>
      </p:sp>
      <p:sp>
        <p:nvSpPr>
          <p:cNvPr id="4" name="Slide Number Placeholder 3"/>
          <p:cNvSpPr>
            <a:spLocks noGrp="1"/>
          </p:cNvSpPr>
          <p:nvPr>
            <p:ph type="sldNum" sz="quarter" idx="5"/>
          </p:nvPr>
        </p:nvSpPr>
        <p:spPr bwMode="auto"/>
        <p:txBody>
          <a:bodyPr/>
          <a:lstStyle/>
          <a:p>
            <a:pPr>
              <a:defRPr/>
            </a:pPr>
            <a:fld id="{49FD57DB-21CF-714F-924E-E571FBD77AF4}" type="slidenum">
              <a:rPr lang="de-DE"/>
              <a:t>12</a:t>
            </a:fld>
            <a:endParaRPr lang="de-DE"/>
          </a:p>
        </p:txBody>
      </p:sp>
    </p:spTree>
  </p:cSld>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The participants should discuss each of the empowerment areas in small groups with regard to the previous practical phase. </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The handouts for the empowerment areas can be used again for this purpose.</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The above guiding questions can remain displayed to support the discussion/reflection during the group work. </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Select some suitable questions; alternative suggestions:</a:t>
            </a:r>
            <a:endParaRPr sz="1800">
              <a:solidFill>
                <a:srgbClr val="003E7A"/>
              </a:solidFill>
              <a:latin typeface="Calibri"/>
              <a:ea typeface="Calibri"/>
              <a:cs typeface="Times New Roman"/>
            </a:endParaRPr>
          </a:p>
          <a:p>
            <a:pPr marL="800100" lvl="1" indent="-342900">
              <a:buFont typeface="Courier New"/>
              <a:buChar char="o"/>
              <a:tabLst>
                <a:tab pos="228600" algn="l"/>
                <a:tab pos="457200" algn="l"/>
              </a:tabLst>
              <a:defRPr/>
            </a:pPr>
            <a:r>
              <a:rPr lang="en-GB" sz="1800">
                <a:solidFill>
                  <a:srgbClr val="003E7A"/>
                </a:solidFill>
                <a:latin typeface="Calibri"/>
                <a:ea typeface="Calibri"/>
                <a:cs typeface="Times New Roman"/>
              </a:rPr>
              <a:t>How well did the training sessions go overall? </a:t>
            </a:r>
            <a:endParaRPr sz="1800">
              <a:solidFill>
                <a:srgbClr val="003E7A"/>
              </a:solidFill>
              <a:latin typeface="Calibri"/>
              <a:ea typeface="Calibri"/>
              <a:cs typeface="Times New Roman"/>
            </a:endParaRPr>
          </a:p>
          <a:p>
            <a:pPr marL="800100" lvl="1" indent="-342900">
              <a:buFont typeface="Courier New"/>
              <a:buChar char="o"/>
              <a:tabLst>
                <a:tab pos="228600" algn="l"/>
                <a:tab pos="457200" algn="l"/>
              </a:tabLst>
              <a:defRPr/>
            </a:pPr>
            <a:r>
              <a:rPr lang="en-GB" sz="1800">
                <a:solidFill>
                  <a:srgbClr val="003E7A"/>
                </a:solidFill>
                <a:latin typeface="Calibri"/>
                <a:ea typeface="Calibri"/>
                <a:cs typeface="Times New Roman"/>
              </a:rPr>
              <a:t>How did the sports group react to certain changes?</a:t>
            </a:r>
            <a:endParaRPr sz="1800">
              <a:solidFill>
                <a:srgbClr val="003E7A"/>
              </a:solidFill>
              <a:latin typeface="Calibri"/>
              <a:ea typeface="Calibri"/>
              <a:cs typeface="Times New Roman"/>
            </a:endParaRPr>
          </a:p>
          <a:p>
            <a:pPr marL="800100" lvl="1" indent="-342900">
              <a:buFont typeface="Courier New"/>
              <a:buChar char="o"/>
              <a:tabLst>
                <a:tab pos="228600" algn="l"/>
                <a:tab pos="457200" algn="l"/>
              </a:tabLst>
              <a:defRPr/>
            </a:pPr>
            <a:r>
              <a:rPr lang="en-GB" sz="1800">
                <a:solidFill>
                  <a:srgbClr val="003E7A"/>
                </a:solidFill>
                <a:latin typeface="Calibri"/>
                <a:ea typeface="Calibri"/>
                <a:cs typeface="Times New Roman"/>
              </a:rPr>
              <a:t>How did I feel about the change in the training climate? (Own perception, emotions, difficulties)</a:t>
            </a:r>
            <a:endParaRPr sz="1800">
              <a:solidFill>
                <a:srgbClr val="003E7A"/>
              </a:solidFill>
              <a:latin typeface="Calibri"/>
              <a:ea typeface="Calibri"/>
              <a:cs typeface="Times New Roman"/>
            </a:endParaRPr>
          </a:p>
          <a:p>
            <a:pPr marL="800100" lvl="1" indent="-342900">
              <a:buFont typeface="Courier New"/>
              <a:buChar char="o"/>
              <a:tabLst>
                <a:tab pos="228600" algn="l"/>
                <a:tab pos="457200" algn="l"/>
              </a:tabLst>
              <a:defRPr/>
            </a:pPr>
            <a:r>
              <a:rPr lang="en-GB" sz="1800">
                <a:solidFill>
                  <a:srgbClr val="003E7A"/>
                </a:solidFill>
                <a:latin typeface="Calibri"/>
                <a:ea typeface="Calibri"/>
                <a:cs typeface="Times New Roman"/>
              </a:rPr>
              <a:t>Were there situations where the climate was disempowering? Why?</a:t>
            </a:r>
            <a:endParaRPr sz="1800">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You can also label moderation cards with the six areas of empowerment and hang them up (for visualisation).</a:t>
            </a:r>
            <a:r>
              <a:rPr sz="2800"/>
              <a:t> </a:t>
            </a:r>
            <a:r>
              <a:rPr sz="1800" b="1">
                <a:solidFill>
                  <a:srgbClr val="003E7A"/>
                </a:solidFill>
                <a:latin typeface="Calibri"/>
                <a:ea typeface="Calibri"/>
                <a:cs typeface="Times New Roman"/>
              </a:rPr>
              <a:t> </a:t>
            </a:r>
            <a:endParaRPr/>
          </a:p>
          <a:p>
            <a:pPr>
              <a:defRPr/>
            </a:pPr>
            <a:endParaRPr lang="de-DE"/>
          </a:p>
        </p:txBody>
      </p:sp>
      <p:sp>
        <p:nvSpPr>
          <p:cNvPr id="4" name="Slide Number Placeholder 3"/>
          <p:cNvSpPr>
            <a:spLocks noGrp="1"/>
          </p:cNvSpPr>
          <p:nvPr>
            <p:ph type="sldNum" sz="quarter" idx="5"/>
          </p:nvPr>
        </p:nvSpPr>
        <p:spPr bwMode="auto"/>
        <p:txBody>
          <a:bodyPr/>
          <a:lstStyle/>
          <a:p>
            <a:pPr>
              <a:defRPr/>
            </a:pPr>
            <a:fld id="{49FD57DB-21CF-714F-924E-E571FBD77AF4}" type="slidenum">
              <a:rPr lang="de-DE"/>
              <a:t>13</a:t>
            </a:fld>
            <a:endParaRPr lang="de-DE"/>
          </a:p>
        </p:txBody>
      </p:sp>
    </p:spTree>
  </p:cSld>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lgn="just">
              <a:spcBef>
                <a:spcPts val="600"/>
              </a:spcBef>
              <a:spcAft>
                <a:spcPts val="600"/>
              </a:spcAft>
              <a:defRPr/>
            </a:pPr>
            <a:r>
              <a:rPr lang="en-GB" sz="1800" b="1" i="1">
                <a:solidFill>
                  <a:srgbClr val="003E7A"/>
                </a:solidFill>
                <a:latin typeface="Calibri"/>
                <a:ea typeface="Calibri"/>
                <a:cs typeface="Times New Roman"/>
              </a:rPr>
              <a:t>Optional</a:t>
            </a:r>
            <a:endParaRPr sz="1800" b="1" i="1">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To support the presentation of results, you can show the coaches this assignment towards the end of the group discussion. Remove some of the points if necessary.</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This makes it easier for participants to summarise key findings.</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Alternatively, you can also use the previous slide (questions for the group work) or the following slide (summary of the group work) for the presentation of the results and let the coaches formulate them more freely. </a:t>
            </a:r>
            <a:endParaRPr sz="1800">
              <a:solidFill>
                <a:srgbClr val="003E7A"/>
              </a:solidFill>
              <a:latin typeface="Calibri"/>
              <a:ea typeface="Calibri"/>
              <a:cs typeface="Times New Roman"/>
            </a:endParaRPr>
          </a:p>
          <a:p>
            <a:pPr marL="0" marR="0" lvl="0" indent="0" algn="l" defTabSz="914400">
              <a:lnSpc>
                <a:spcPct val="100000"/>
              </a:lnSpc>
              <a:spcBef>
                <a:spcPts val="0"/>
              </a:spcBef>
              <a:spcAft>
                <a:spcPts val="0"/>
              </a:spcAft>
              <a:buClrTx/>
              <a:buSzTx/>
              <a:buFontTx/>
              <a:buNone/>
              <a:defRPr/>
            </a:pPr>
            <a:endParaRPr lang="de-DE" sz="1800">
              <a:solidFill>
                <a:srgbClr val="003E7A"/>
              </a:solidFill>
              <a:latin typeface="Calibri"/>
              <a:ea typeface="Calibri"/>
              <a:cs typeface="Times New Roman"/>
            </a:endParaRPr>
          </a:p>
          <a:p>
            <a:pPr marL="0" marR="0" lvl="0" indent="0" algn="l" defTabSz="914400">
              <a:lnSpc>
                <a:spcPct val="100000"/>
              </a:lnSpc>
              <a:spcBef>
                <a:spcPts val="0"/>
              </a:spcBef>
              <a:spcAft>
                <a:spcPts val="0"/>
              </a:spcAft>
              <a:buClrTx/>
              <a:buSzTx/>
              <a:buFontTx/>
              <a:buNone/>
              <a:defRPr/>
            </a:pPr>
            <a:endParaRPr lang="de-DE" sz="1800">
              <a:solidFill>
                <a:srgbClr val="003E7A"/>
              </a:solidFill>
              <a:latin typeface="Calibri"/>
              <a:ea typeface="Calibri"/>
              <a:cs typeface="Times New Roman"/>
            </a:endParaRPr>
          </a:p>
          <a:p>
            <a:pPr>
              <a:defRPr/>
            </a:pPr>
            <a:endParaRPr lang="de-DE"/>
          </a:p>
        </p:txBody>
      </p:sp>
      <p:sp>
        <p:nvSpPr>
          <p:cNvPr id="4" name="Slide Number Placeholder 3"/>
          <p:cNvSpPr>
            <a:spLocks noGrp="1"/>
          </p:cNvSpPr>
          <p:nvPr>
            <p:ph type="sldNum" sz="quarter" idx="5"/>
          </p:nvPr>
        </p:nvSpPr>
        <p:spPr bwMode="auto"/>
        <p:txBody>
          <a:bodyPr/>
          <a:lstStyle/>
          <a:p>
            <a:pPr>
              <a:defRPr/>
            </a:pPr>
            <a:fld id="{49FD57DB-21CF-714F-924E-E571FBD77AF4}" type="slidenum">
              <a:rPr lang="de-DE"/>
              <a:t>14</a:t>
            </a:fld>
            <a:endParaRPr lang="de-DE"/>
          </a:p>
        </p:txBody>
      </p:sp>
    </p:spTree>
  </p:cSld>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At this point, the results are presented and secured. </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Note down key aspects on flipchart/whiteboard/moderation cards.</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At this point, summarise once again the insights gained by the participants.</a:t>
            </a:r>
            <a:r>
              <a:rPr sz="2800"/>
              <a:t> </a:t>
            </a:r>
            <a:endParaRPr sz="1800">
              <a:solidFill>
                <a:srgbClr val="003E7A"/>
              </a:solidFill>
              <a:latin typeface="Calibri"/>
              <a:ea typeface="Calibri"/>
              <a:cs typeface="Times New Roman"/>
            </a:endParaRPr>
          </a:p>
        </p:txBody>
      </p:sp>
      <p:sp>
        <p:nvSpPr>
          <p:cNvPr id="4" name="Foliennummernplatzhalter 3"/>
          <p:cNvSpPr>
            <a:spLocks noGrp="1"/>
          </p:cNvSpPr>
          <p:nvPr>
            <p:ph type="sldNum" sz="quarter" idx="5"/>
          </p:nvPr>
        </p:nvSpPr>
        <p:spPr bwMode="auto"/>
        <p:txBody>
          <a:bodyPr/>
          <a:lstStyle/>
          <a:p>
            <a:pPr>
              <a:defRPr/>
            </a:pPr>
            <a:fld id="{49FD57DB-21CF-714F-924E-E571FBD77AF4}" type="slidenum">
              <a:rPr lang="de-DE"/>
              <a:t>15</a:t>
            </a:fld>
            <a:endParaRPr lang="de-DE"/>
          </a:p>
        </p:txBody>
      </p:sp>
    </p:spTree>
  </p:cSld>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lgn="l">
              <a:defRPr/>
            </a:pPr>
            <a:r>
              <a:rPr lang="en-GB" sz="1800">
                <a:solidFill>
                  <a:srgbClr val="003E7A"/>
                </a:solidFill>
                <a:latin typeface="Calibri"/>
                <a:ea typeface="Calibri"/>
                <a:cs typeface="Times New Roman"/>
              </a:rPr>
              <a:t>The final task is for the coaches to work out how what they have learnt can be implemented permanently in the club.</a:t>
            </a:r>
            <a:endParaRPr sz="1800">
              <a:solidFill>
                <a:srgbClr val="003E7A"/>
              </a:solidFill>
              <a:latin typeface="Calibri"/>
              <a:ea typeface="Calibri"/>
              <a:cs typeface="Times New Roman"/>
            </a:endParaRPr>
          </a:p>
          <a:p>
            <a:pPr algn="l">
              <a:defRPr/>
            </a:pPr>
            <a:r>
              <a:rPr lang="en-GB" sz="1800">
                <a:solidFill>
                  <a:srgbClr val="003E7A"/>
                </a:solidFill>
                <a:latin typeface="Calibri"/>
                <a:ea typeface="Calibri"/>
                <a:cs typeface="Times New Roman"/>
              </a:rPr>
              <a:t>Introduce the task with selected questions:</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The participants should work out how the topics of empowerment climate, prevention of interpersonal violence and child protection can be maintained and further developed in the long term</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Work out which measures could be implemented by the coaches themselves</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Work out how the club could provide support</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Work out what is still missing (knowledge, methods, personnel deployment) and develop suitable solutions</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Emphasise that coaches can take personal responsibility for the training climate</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At the end, new goals should be formulated that can be realised within a foreseeable period of time (e.g. within 6 months, but this can be freely chosen)</a:t>
            </a:r>
            <a:endParaRPr sz="1800">
              <a:solidFill>
                <a:srgbClr val="003E7A"/>
              </a:solidFill>
              <a:latin typeface="Calibri"/>
              <a:ea typeface="Calibri"/>
              <a:cs typeface="Times New Roman"/>
            </a:endParaRPr>
          </a:p>
          <a:p>
            <a:pPr algn="l">
              <a:defRPr/>
            </a:pPr>
            <a:r>
              <a:rPr lang="en-US" sz="1800">
                <a:solidFill>
                  <a:srgbClr val="003E7A"/>
                </a:solidFill>
                <a:latin typeface="Calibri"/>
                <a:ea typeface="Calibri"/>
                <a:cs typeface="Times New Roman"/>
              </a:rPr>
              <a:t> </a:t>
            </a:r>
            <a:endParaRPr sz="1800">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The work assignments and key questions are formulated on the following slides.</a:t>
            </a:r>
            <a:r>
              <a:rPr sz="2800"/>
              <a:t> </a:t>
            </a:r>
            <a:endParaRPr lang="de-DE"/>
          </a:p>
        </p:txBody>
      </p:sp>
      <p:sp>
        <p:nvSpPr>
          <p:cNvPr id="4" name="Foliennummernplatzhalter 3"/>
          <p:cNvSpPr>
            <a:spLocks noGrp="1"/>
          </p:cNvSpPr>
          <p:nvPr>
            <p:ph type="sldNum" sz="quarter" idx="5"/>
          </p:nvPr>
        </p:nvSpPr>
        <p:spPr bwMode="auto"/>
        <p:txBody>
          <a:bodyPr/>
          <a:lstStyle/>
          <a:p>
            <a:pPr>
              <a:defRPr/>
            </a:pPr>
            <a:fld id="{49FD57DB-21CF-714F-924E-E571FBD77AF4}" type="slidenum">
              <a:rPr lang="de-DE"/>
              <a:t>16</a:t>
            </a:fld>
            <a:endParaRPr lang="de-DE"/>
          </a:p>
        </p:txBody>
      </p:sp>
    </p:spTree>
  </p:cSld>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lgn="l">
              <a:defRPr/>
            </a:pPr>
            <a:r>
              <a:rPr lang="en-GB" sz="1800">
                <a:solidFill>
                  <a:srgbClr val="003E7A"/>
                </a:solidFill>
                <a:latin typeface="Calibri"/>
                <a:ea typeface="Calibri"/>
                <a:cs typeface="Times New Roman"/>
              </a:rPr>
              <a:t>The second group exercise is about concrete action planning:</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Small groups of 3-5 people. </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The participants should use the questions to formulate a number of goals and action plans that will help to establish a sustainable climate of empowerment and the prevention of interpersonal violence in the club.</a:t>
            </a:r>
            <a:endParaRPr sz="1800">
              <a:solidFill>
                <a:srgbClr val="003E7A"/>
              </a:solidFill>
              <a:latin typeface="Calibri"/>
              <a:ea typeface="Calibri"/>
              <a:cs typeface="Times New Roman"/>
            </a:endParaRPr>
          </a:p>
          <a:p>
            <a:pPr algn="just">
              <a:spcBef>
                <a:spcPts val="600"/>
              </a:spcBef>
              <a:spcAft>
                <a:spcPts val="600"/>
              </a:spcAft>
              <a:defRPr/>
            </a:pPr>
            <a:r>
              <a:rPr lang="en-GB" sz="1800" b="1" i="1">
                <a:solidFill>
                  <a:srgbClr val="003E7A"/>
                </a:solidFill>
                <a:latin typeface="Calibri"/>
                <a:ea typeface="Calibri"/>
                <a:cs typeface="Times New Roman"/>
              </a:rPr>
              <a:t>Optional</a:t>
            </a:r>
            <a:endParaRPr sz="1800" b="1" i="1">
              <a:solidFill>
                <a:srgbClr val="003E7A"/>
              </a:solidFill>
              <a:latin typeface="Calibri"/>
              <a:ea typeface="Calibri"/>
              <a:cs typeface="Times New Roman"/>
            </a:endParaRPr>
          </a:p>
          <a:p>
            <a:pPr algn="just">
              <a:defRPr/>
            </a:pPr>
            <a:r>
              <a:rPr lang="en-GB" sz="1800">
                <a:solidFill>
                  <a:srgbClr val="003E7A"/>
                </a:solidFill>
                <a:latin typeface="Calibri"/>
                <a:ea typeface="Calibri"/>
                <a:cs typeface="Times New Roman"/>
              </a:rPr>
              <a:t>You can also choose a different organisational form for the 2nd group work, e.g. working with the whole group or in teams of two. </a:t>
            </a:r>
            <a:endParaRPr sz="1800">
              <a:solidFill>
                <a:srgbClr val="003E7A"/>
              </a:solidFill>
              <a:latin typeface="Calibri"/>
              <a:ea typeface="Calibri"/>
              <a:cs typeface="Times New Roman"/>
            </a:endParaRPr>
          </a:p>
          <a:p>
            <a:pPr algn="l">
              <a:defRPr/>
            </a:pPr>
            <a:r>
              <a:rPr lang="en-US" sz="1800">
                <a:solidFill>
                  <a:srgbClr val="003E7A"/>
                </a:solidFill>
                <a:latin typeface="Calibri"/>
                <a:ea typeface="Calibri"/>
                <a:cs typeface="Times New Roman"/>
              </a:rPr>
              <a:t> </a:t>
            </a:r>
            <a:endParaRPr sz="1800">
              <a:solidFill>
                <a:srgbClr val="003E7A"/>
              </a:solidFill>
              <a:latin typeface="Calibri"/>
              <a:ea typeface="Calibri"/>
              <a:cs typeface="Times New Roman"/>
            </a:endParaRPr>
          </a:p>
          <a:p>
            <a:pPr algn="l">
              <a:defRPr/>
            </a:pPr>
            <a:r>
              <a:rPr lang="en-GB" sz="1800" b="1">
                <a:solidFill>
                  <a:srgbClr val="003E7A"/>
                </a:solidFill>
                <a:latin typeface="Calibri"/>
                <a:ea typeface="Calibri"/>
                <a:cs typeface="Times New Roman"/>
              </a:rPr>
              <a:t>Examples</a:t>
            </a:r>
            <a:r>
              <a:rPr lang="en-GB" sz="1800">
                <a:solidFill>
                  <a:srgbClr val="003E7A"/>
                </a:solidFill>
                <a:latin typeface="Calibri"/>
                <a:ea typeface="Calibri"/>
                <a:cs typeface="Times New Roman"/>
              </a:rPr>
              <a:t> to explain the task:</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Goals:</a:t>
            </a:r>
            <a:endParaRPr sz="1800">
              <a:solidFill>
                <a:srgbClr val="003E7A"/>
              </a:solidFill>
              <a:latin typeface="Calibri"/>
              <a:ea typeface="Calibri"/>
              <a:cs typeface="Times New Roman"/>
            </a:endParaRPr>
          </a:p>
          <a:p>
            <a:pPr marL="800100" lvl="1" indent="-342900">
              <a:buFont typeface="Courier New"/>
              <a:buChar char="o"/>
              <a:tabLst>
                <a:tab pos="228600" algn="l"/>
                <a:tab pos="457200" algn="l"/>
              </a:tabLst>
              <a:defRPr/>
            </a:pPr>
            <a:r>
              <a:rPr lang="en-GB" sz="1800">
                <a:solidFill>
                  <a:srgbClr val="003E7A"/>
                </a:solidFill>
                <a:latin typeface="Calibri"/>
                <a:ea typeface="Calibri"/>
                <a:cs typeface="Times New Roman"/>
              </a:rPr>
              <a:t>Prevention of interpersonal violence, e.g. regularly addressing it in meetings, developing rules of behaviour for interaction in the sports group</a:t>
            </a:r>
            <a:endParaRPr sz="1800">
              <a:solidFill>
                <a:srgbClr val="003E7A"/>
              </a:solidFill>
              <a:latin typeface="Calibri"/>
              <a:ea typeface="Calibri"/>
              <a:cs typeface="Times New Roman"/>
            </a:endParaRPr>
          </a:p>
          <a:p>
            <a:pPr marL="800100" lvl="1" indent="-342900">
              <a:buFont typeface="Courier New"/>
              <a:buChar char="o"/>
              <a:tabLst>
                <a:tab pos="228600" algn="l"/>
                <a:tab pos="457200" algn="l"/>
              </a:tabLst>
              <a:defRPr/>
            </a:pPr>
            <a:r>
              <a:rPr lang="en-GB" sz="1800">
                <a:solidFill>
                  <a:srgbClr val="003E7A"/>
                </a:solidFill>
                <a:latin typeface="Calibri"/>
                <a:ea typeface="Calibri"/>
                <a:cs typeface="Times New Roman"/>
              </a:rPr>
              <a:t>Implementation of the empowerment climate, e.g. better inclusion of athletes in training and competition planning</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What obstacles could there be on the way to achieving these goals? </a:t>
            </a:r>
            <a:endParaRPr sz="1800">
              <a:solidFill>
                <a:srgbClr val="003E7A"/>
              </a:solidFill>
              <a:latin typeface="Calibri"/>
              <a:ea typeface="Calibri"/>
              <a:cs typeface="Times New Roman"/>
            </a:endParaRPr>
          </a:p>
          <a:p>
            <a:pPr marL="800100" lvl="1" indent="-342900">
              <a:buFont typeface="Courier New"/>
              <a:buChar char="o"/>
              <a:tabLst>
                <a:tab pos="228600" algn="l"/>
                <a:tab pos="457200" algn="l"/>
              </a:tabLst>
              <a:defRPr/>
            </a:pPr>
            <a:r>
              <a:rPr lang="en-GB" sz="1800">
                <a:solidFill>
                  <a:srgbClr val="003E7A"/>
                </a:solidFill>
                <a:latin typeface="Calibri"/>
                <a:ea typeface="Calibri"/>
                <a:cs typeface="Times New Roman"/>
              </a:rPr>
              <a:t>Lack of support from the athletes' parents</a:t>
            </a:r>
            <a:endParaRPr sz="1800">
              <a:solidFill>
                <a:srgbClr val="003E7A"/>
              </a:solidFill>
              <a:latin typeface="Calibri"/>
              <a:ea typeface="Calibri"/>
              <a:cs typeface="Times New Roman"/>
            </a:endParaRPr>
          </a:p>
          <a:p>
            <a:pPr marL="800100" lvl="1" indent="-342900">
              <a:buFont typeface="Courier New"/>
              <a:buChar char="o"/>
              <a:tabLst>
                <a:tab pos="228600" algn="l"/>
                <a:tab pos="457200" algn="l"/>
              </a:tabLst>
              <a:defRPr/>
            </a:pPr>
            <a:r>
              <a:rPr lang="en-GB" sz="1800">
                <a:solidFill>
                  <a:srgbClr val="003E7A"/>
                </a:solidFill>
                <a:latin typeface="Calibri"/>
                <a:ea typeface="Calibri"/>
                <a:cs typeface="Times New Roman"/>
              </a:rPr>
              <a:t>Lack of knowledge in relation to prevention measures</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How do I deal with these obstacles? </a:t>
            </a:r>
            <a:endParaRPr sz="1800">
              <a:solidFill>
                <a:srgbClr val="003E7A"/>
              </a:solidFill>
              <a:latin typeface="Calibri"/>
              <a:ea typeface="Calibri"/>
              <a:cs typeface="Times New Roman"/>
            </a:endParaRPr>
          </a:p>
          <a:p>
            <a:pPr marL="800100" lvl="1" indent="-342900">
              <a:buFont typeface="Courier New"/>
              <a:buChar char="o"/>
              <a:tabLst>
                <a:tab pos="228600" algn="l"/>
                <a:tab pos="457200" algn="l"/>
              </a:tabLst>
              <a:defRPr/>
            </a:pPr>
            <a:r>
              <a:rPr lang="en-GB" sz="1800">
                <a:solidFill>
                  <a:srgbClr val="003E7A"/>
                </a:solidFill>
                <a:latin typeface="Calibri"/>
                <a:ea typeface="Calibri"/>
                <a:cs typeface="Times New Roman"/>
              </a:rPr>
              <a:t>Informational material to convince parents</a:t>
            </a:r>
            <a:endParaRPr sz="1800">
              <a:solidFill>
                <a:srgbClr val="003E7A"/>
              </a:solidFill>
              <a:latin typeface="Calibri"/>
              <a:ea typeface="Calibri"/>
              <a:cs typeface="Times New Roman"/>
            </a:endParaRPr>
          </a:p>
          <a:p>
            <a:pPr marL="800100" lvl="1" indent="-342900">
              <a:buFont typeface="Courier New"/>
              <a:buChar char="o"/>
              <a:tabLst>
                <a:tab pos="228600" algn="l"/>
                <a:tab pos="457200" algn="l"/>
              </a:tabLst>
              <a:defRPr/>
            </a:pPr>
            <a:r>
              <a:rPr lang="en-GB" sz="1800">
                <a:solidFill>
                  <a:srgbClr val="003E7A"/>
                </a:solidFill>
                <a:latin typeface="Calibri"/>
                <a:ea typeface="Calibri"/>
                <a:cs typeface="Times New Roman"/>
              </a:rPr>
              <a:t>Support from sports organisations (e.g. state sports association (LSB) or professional association) </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Who can support me?</a:t>
            </a:r>
            <a:endParaRPr sz="1800">
              <a:solidFill>
                <a:srgbClr val="003E7A"/>
              </a:solidFill>
              <a:latin typeface="Calibri"/>
              <a:ea typeface="Calibri"/>
              <a:cs typeface="Times New Roman"/>
            </a:endParaRPr>
          </a:p>
          <a:p>
            <a:pPr marL="800100" lvl="1" indent="-342900">
              <a:buFont typeface="Courier New"/>
              <a:buChar char="o"/>
              <a:tabLst>
                <a:tab pos="228600" algn="l"/>
                <a:tab pos="457200" algn="l"/>
              </a:tabLst>
              <a:defRPr/>
            </a:pPr>
            <a:r>
              <a:rPr lang="en-GB" sz="1800">
                <a:solidFill>
                  <a:srgbClr val="003E7A"/>
                </a:solidFill>
                <a:latin typeface="Calibri"/>
                <a:ea typeface="Calibri"/>
                <a:cs typeface="Times New Roman"/>
              </a:rPr>
              <a:t>Contact persons from clubs or associations</a:t>
            </a:r>
            <a:endParaRPr sz="1800">
              <a:solidFill>
                <a:srgbClr val="003E7A"/>
              </a:solidFill>
              <a:latin typeface="Calibri"/>
              <a:ea typeface="Calibri"/>
              <a:cs typeface="Times New Roman"/>
            </a:endParaRPr>
          </a:p>
          <a:p>
            <a:pPr marL="800100" lvl="1" indent="-342900">
              <a:buFont typeface="Courier New"/>
              <a:buChar char="o"/>
              <a:tabLst>
                <a:tab pos="228600" algn="l"/>
                <a:tab pos="457200" algn="l"/>
              </a:tabLst>
              <a:defRPr/>
            </a:pPr>
            <a:r>
              <a:rPr lang="en-GB" sz="1800">
                <a:solidFill>
                  <a:srgbClr val="003E7A"/>
                </a:solidFill>
                <a:latin typeface="Calibri"/>
                <a:ea typeface="Calibri"/>
                <a:cs typeface="Times New Roman"/>
              </a:rPr>
              <a:t>Coaches/colleagues from the club</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How soon can I achieve these goals?</a:t>
            </a:r>
            <a:endParaRPr sz="1800">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Rules of conduct for coaches are developed within 4 weeks and then discussed with athletes</a:t>
            </a:r>
            <a:r>
              <a:rPr sz="2800"/>
              <a:t> </a:t>
            </a:r>
            <a:r>
              <a:rPr lang="de-DE" sz="1800">
                <a:solidFill>
                  <a:srgbClr val="003E7A"/>
                </a:solidFill>
                <a:latin typeface="Calibri"/>
                <a:ea typeface="Calibri"/>
                <a:cs typeface="Times New Roman"/>
              </a:rPr>
              <a:t>und dann mit Sportler*innen besprochen</a:t>
            </a:r>
            <a:r>
              <a:rPr sz="2800"/>
              <a:t> </a:t>
            </a:r>
            <a:endParaRPr lang="de-DE"/>
          </a:p>
        </p:txBody>
      </p:sp>
      <p:sp>
        <p:nvSpPr>
          <p:cNvPr id="4" name="Slide Number Placeholder 3"/>
          <p:cNvSpPr>
            <a:spLocks noGrp="1"/>
          </p:cNvSpPr>
          <p:nvPr>
            <p:ph type="sldNum" sz="quarter" idx="5"/>
          </p:nvPr>
        </p:nvSpPr>
        <p:spPr bwMode="auto"/>
        <p:txBody>
          <a:bodyPr/>
          <a:lstStyle/>
          <a:p>
            <a:pPr>
              <a:defRPr/>
            </a:pPr>
            <a:fld id="{49FD57DB-21CF-714F-924E-E571FBD77AF4}" type="slidenum">
              <a:rPr lang="de-DE"/>
              <a:t>17</a:t>
            </a:fld>
            <a:endParaRPr lang="de-DE"/>
          </a:p>
        </p:txBody>
      </p:sp>
    </p:spTree>
  </p:cSld>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At the end of the group work, the small groups should present their results</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Then summarise the key findings/goals, e.g. on a flipchart or cards</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The aim is a lively exchange of ideas and realistic implementation options</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If there is enough time, allow the participants to agree concrete plans and objectives among themselves</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Support the participants in consolidating these ideas; e.g. one of the participants could formulate an e-mail/electronic note or a reminder where these ideas/goals are shared again with everyone.</a:t>
            </a:r>
            <a:endParaRPr sz="1800">
              <a:solidFill>
                <a:srgbClr val="003E7A"/>
              </a:solidFill>
              <a:latin typeface="Calibri"/>
              <a:ea typeface="Calibri"/>
              <a:cs typeface="Times New Roman"/>
            </a:endParaRPr>
          </a:p>
          <a:p>
            <a:pPr>
              <a:defRPr/>
            </a:pPr>
            <a:endParaRPr lang="de-DE"/>
          </a:p>
        </p:txBody>
      </p:sp>
      <p:sp>
        <p:nvSpPr>
          <p:cNvPr id="4" name="Foliennummernplatzhalter 3"/>
          <p:cNvSpPr>
            <a:spLocks noGrp="1"/>
          </p:cNvSpPr>
          <p:nvPr>
            <p:ph type="sldNum" sz="quarter" idx="5"/>
          </p:nvPr>
        </p:nvSpPr>
        <p:spPr bwMode="auto"/>
        <p:txBody>
          <a:bodyPr/>
          <a:lstStyle/>
          <a:p>
            <a:pPr>
              <a:defRPr/>
            </a:pPr>
            <a:fld id="{49FD57DB-21CF-714F-924E-E571FBD77AF4}" type="slidenum">
              <a:rPr lang="de-DE"/>
              <a:t>18</a:t>
            </a:fld>
            <a:endParaRPr lang="de-DE"/>
          </a:p>
        </p:txBody>
      </p:sp>
    </p:spTree>
  </p:cSld>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Recap today's workshop and the reflection tasks with the participants. </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Participants can then formulate an individual take-home message based on the findings of today's reflection.</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Depending on the group dynamics, you can decide whether the individual Take Home messages should be shared with the group or not.</a:t>
            </a:r>
            <a:endParaRPr sz="1800">
              <a:solidFill>
                <a:srgbClr val="003E7A"/>
              </a:solidFill>
              <a:latin typeface="Calibri"/>
              <a:ea typeface="Calibri"/>
              <a:cs typeface="Times New Roman"/>
            </a:endParaRPr>
          </a:p>
          <a:p>
            <a:pPr>
              <a:defRPr/>
            </a:pPr>
            <a:endParaRPr lang="de-DE"/>
          </a:p>
        </p:txBody>
      </p:sp>
      <p:sp>
        <p:nvSpPr>
          <p:cNvPr id="4" name="Slide Number Placeholder 3"/>
          <p:cNvSpPr>
            <a:spLocks noGrp="1"/>
          </p:cNvSpPr>
          <p:nvPr>
            <p:ph type="sldNum" sz="quarter" idx="5"/>
          </p:nvPr>
        </p:nvSpPr>
        <p:spPr bwMode="auto"/>
        <p:txBody>
          <a:bodyPr/>
          <a:lstStyle/>
          <a:p>
            <a:pPr>
              <a:defRPr/>
            </a:pPr>
            <a:fld id="{49FD57DB-21CF-714F-924E-E571FBD77AF4}" type="slidenum">
              <a:rPr lang="de-DE"/>
              <a:t>19</a:t>
            </a:fld>
            <a:endParaRPr lang="de-DE"/>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lgn="just">
              <a:defRPr/>
            </a:pPr>
            <a:r>
              <a:rPr lang="en-GB" sz="1800" b="1">
                <a:solidFill>
                  <a:srgbClr val="003E7A"/>
                </a:solidFill>
                <a:latin typeface="Calibri"/>
                <a:ea typeface="Calibri"/>
                <a:cs typeface="Times New Roman"/>
              </a:rPr>
              <a:t>Introduction of the speaker by name </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You can introduce yourself using the PowerPoint slide or leave it for an oral presentation (without slide notes) </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Delete slide if necessary</a:t>
            </a:r>
            <a:endParaRPr sz="1800">
              <a:solidFill>
                <a:srgbClr val="003E7A"/>
              </a:solidFill>
              <a:latin typeface="Calibri"/>
              <a:ea typeface="Calibri"/>
              <a:cs typeface="Times New Roman"/>
            </a:endParaRPr>
          </a:p>
        </p:txBody>
      </p:sp>
      <p:sp>
        <p:nvSpPr>
          <p:cNvPr id="4" name="Slide Number Placeholder 3"/>
          <p:cNvSpPr>
            <a:spLocks noGrp="1"/>
          </p:cNvSpPr>
          <p:nvPr>
            <p:ph type="sldNum" sz="quarter" idx="5"/>
          </p:nvPr>
        </p:nvSpPr>
        <p:spPr bwMode="auto"/>
        <p:txBody>
          <a:bodyPr/>
          <a:lstStyle/>
          <a:p>
            <a:pPr>
              <a:defRPr/>
            </a:pPr>
            <a:fld id="{32A1EEA8-7065-FC4C-B20E-7A44623D2474}" type="slidenum">
              <a:rPr/>
              <a:t>2</a:t>
            </a:fld>
            <a:endParaRPr/>
          </a:p>
        </p:txBody>
      </p:sp>
    </p:spTree>
  </p:cSld>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lgn="l">
              <a:defRPr/>
            </a:pPr>
            <a:r>
              <a:rPr lang="en-GB" sz="1800">
                <a:solidFill>
                  <a:srgbClr val="003E7A"/>
                </a:solidFill>
                <a:latin typeface="Calibri"/>
                <a:ea typeface="Calibri"/>
                <a:cs typeface="Times New Roman"/>
              </a:rPr>
              <a:t>Please adjust the training opportunities regularly and check that the links are up to date.</a:t>
            </a:r>
            <a:endParaRPr sz="1800">
              <a:solidFill>
                <a:srgbClr val="003E7A"/>
              </a:solidFill>
              <a:latin typeface="Calibri"/>
              <a:ea typeface="Calibri"/>
              <a:cs typeface="Times New Roman"/>
            </a:endParaRPr>
          </a:p>
        </p:txBody>
      </p:sp>
      <p:sp>
        <p:nvSpPr>
          <p:cNvPr id="4" name="Slide Number Placeholder 3"/>
          <p:cNvSpPr>
            <a:spLocks noGrp="1"/>
          </p:cNvSpPr>
          <p:nvPr>
            <p:ph type="sldNum" sz="quarter" idx="10"/>
          </p:nvPr>
        </p:nvSpPr>
        <p:spPr bwMode="auto"/>
        <p:txBody>
          <a:bodyPr/>
          <a:lstStyle/>
          <a:p>
            <a:pPr>
              <a:defRPr/>
            </a:pPr>
            <a:fld id="{6DFB8F90-8627-7564-848D-977CF0DA360D}" type="slidenum">
              <a:rPr/>
              <a:t>20</a:t>
            </a:fld>
            <a:endParaRPr/>
          </a:p>
        </p:txBody>
      </p:sp>
    </p:spTree>
  </p:cSld>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r>
              <a:rPr lang="en-GB" sz="1800" b="0">
                <a:solidFill>
                  <a:srgbClr val="003E7A"/>
                </a:solidFill>
                <a:latin typeface="Calibri"/>
                <a:ea typeface="Calibri"/>
                <a:cs typeface="Times New Roman"/>
              </a:rPr>
              <a:t>Finally, the participants should have the opportunity to find out about further offers of help. </a:t>
            </a:r>
            <a:endParaRPr sz="1800" b="1">
              <a:solidFill>
                <a:srgbClr val="003E7A"/>
              </a:solidFill>
              <a:latin typeface="Calibri"/>
              <a:ea typeface="Calibri"/>
              <a:cs typeface="Times New Roman"/>
            </a:endParaRPr>
          </a:p>
          <a:p>
            <a:pPr>
              <a:defRPr/>
            </a:pPr>
            <a:r>
              <a:rPr lang="en-GB" sz="1800" b="0">
                <a:solidFill>
                  <a:srgbClr val="003E7A"/>
                </a:solidFill>
                <a:latin typeface="Calibri"/>
                <a:ea typeface="Calibri"/>
                <a:cs typeface="Times New Roman"/>
              </a:rPr>
              <a:t> </a:t>
            </a:r>
            <a:endParaRPr sz="1800" b="1">
              <a:solidFill>
                <a:srgbClr val="003E7A"/>
              </a:solidFill>
              <a:latin typeface="Calibri"/>
              <a:ea typeface="Calibri"/>
              <a:cs typeface="Times New Roman"/>
            </a:endParaRPr>
          </a:p>
          <a:p>
            <a:pPr>
              <a:defRPr/>
            </a:pPr>
            <a:r>
              <a:rPr lang="en-GB" sz="1800" b="0">
                <a:solidFill>
                  <a:srgbClr val="003E7A"/>
                </a:solidFill>
                <a:latin typeface="Calibri"/>
                <a:ea typeface="Calibri"/>
                <a:cs typeface="Times New Roman"/>
              </a:rPr>
              <a:t>Please adapt this slide to the respective sports club and region.</a:t>
            </a:r>
            <a:endParaRPr sz="1800" b="1">
              <a:solidFill>
                <a:srgbClr val="003E7A"/>
              </a:solidFill>
              <a:latin typeface="Calibri"/>
              <a:ea typeface="Calibri"/>
              <a:cs typeface="Times New Roman"/>
            </a:endParaRPr>
          </a:p>
          <a:p>
            <a:pPr>
              <a:defRPr/>
            </a:pPr>
            <a:r>
              <a:rPr lang="en-GB" sz="1800" b="0">
                <a:solidFill>
                  <a:srgbClr val="003E7A"/>
                </a:solidFill>
                <a:latin typeface="Calibri"/>
                <a:ea typeface="Calibri"/>
                <a:cs typeface="Times New Roman"/>
              </a:rPr>
              <a:t> </a:t>
            </a:r>
            <a:endParaRPr sz="1800" b="1">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Please note that the contact points and their availability may change in the meantime, so please check the links and telephone numbers provided.</a:t>
            </a:r>
            <a:r>
              <a:rPr sz="2800"/>
              <a:t> </a:t>
            </a:r>
            <a:endParaRPr sz="1800">
              <a:solidFill>
                <a:srgbClr val="003E7A"/>
              </a:solidFill>
              <a:latin typeface="Calibri"/>
              <a:ea typeface="Calibri"/>
              <a:cs typeface="Times New Roman"/>
            </a:endParaRPr>
          </a:p>
        </p:txBody>
      </p:sp>
      <p:sp>
        <p:nvSpPr>
          <p:cNvPr id="4" name="Slide Number Placeholder 3"/>
          <p:cNvSpPr>
            <a:spLocks noGrp="1"/>
          </p:cNvSpPr>
          <p:nvPr>
            <p:ph type="sldNum" sz="quarter" idx="10"/>
          </p:nvPr>
        </p:nvSpPr>
        <p:spPr bwMode="auto"/>
        <p:txBody>
          <a:bodyPr/>
          <a:lstStyle/>
          <a:p>
            <a:pPr>
              <a:defRPr/>
            </a:pPr>
            <a:fld id="{B89EA3A7-4217-FB58-358F-E976B989135D}" type="slidenum">
              <a:rPr/>
              <a:t>21</a:t>
            </a:fld>
            <a:endParaRPr/>
          </a:p>
        </p:txBody>
      </p:sp>
    </p:spTree>
  </p:cSld>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r>
              <a:rPr lang="en-GB" sz="1800">
                <a:solidFill>
                  <a:srgbClr val="003E7A"/>
                </a:solidFill>
                <a:latin typeface="Calibri"/>
                <a:ea typeface="Calibri"/>
                <a:cs typeface="Times New Roman"/>
              </a:rPr>
              <a:t>Give the participants another opportunity to ask questions. </a:t>
            </a:r>
            <a:endParaRPr/>
          </a:p>
          <a:p>
            <a:pPr>
              <a:defRPr/>
            </a:pPr>
            <a:r>
              <a:rPr lang="en-GB" sz="1800">
                <a:solidFill>
                  <a:srgbClr val="003E7A"/>
                </a:solidFill>
                <a:latin typeface="Calibri"/>
                <a:ea typeface="Calibri"/>
                <a:cs typeface="Times New Roman"/>
              </a:rPr>
              <a:t> </a:t>
            </a:r>
            <a:endParaRPr/>
          </a:p>
          <a:p>
            <a:pPr>
              <a:defRPr/>
            </a:pPr>
            <a:r>
              <a:rPr lang="en-GB" sz="1800">
                <a:solidFill>
                  <a:srgbClr val="003E7A"/>
                </a:solidFill>
                <a:latin typeface="Calibri"/>
                <a:ea typeface="Calibri"/>
                <a:cs typeface="Times New Roman"/>
              </a:rPr>
              <a:t>You can then end the workshop by thanking everyone for their participation and saying goodbye. </a:t>
            </a:r>
            <a:endParaRPr/>
          </a:p>
          <a:p>
            <a:pPr>
              <a:defRPr/>
            </a:pPr>
            <a:r>
              <a:rPr lang="en-GB" sz="1800">
                <a:solidFill>
                  <a:srgbClr val="003E7A"/>
                </a:solidFill>
                <a:latin typeface="Calibri"/>
                <a:ea typeface="Calibri"/>
                <a:cs typeface="Times New Roman"/>
              </a:rPr>
              <a:t> </a:t>
            </a:r>
            <a:endParaRPr/>
          </a:p>
          <a:p>
            <a:pPr>
              <a:defRPr/>
            </a:pPr>
            <a:r>
              <a:rPr lang="en-GB" sz="1800">
                <a:solidFill>
                  <a:srgbClr val="003E7A"/>
                </a:solidFill>
                <a:latin typeface="Calibri"/>
                <a:ea typeface="Calibri"/>
                <a:cs typeface="Times New Roman"/>
              </a:rPr>
              <a:t>Please stay in the room for a while after the workshop so that participants have the opportunity to ask individual questions</a:t>
            </a:r>
            <a:r>
              <a:rPr lang="en-GB" sz="2800"/>
              <a:t> </a:t>
            </a:r>
            <a:endParaRPr lang="en-GB"/>
          </a:p>
        </p:txBody>
      </p:sp>
      <p:sp>
        <p:nvSpPr>
          <p:cNvPr id="4" name="Slide Number Placeholder 3"/>
          <p:cNvSpPr>
            <a:spLocks noGrp="1"/>
          </p:cNvSpPr>
          <p:nvPr>
            <p:ph type="sldNum" sz="quarter" idx="10"/>
          </p:nvPr>
        </p:nvSpPr>
        <p:spPr bwMode="auto"/>
        <p:txBody>
          <a:bodyPr/>
          <a:lstStyle/>
          <a:p>
            <a:pPr>
              <a:defRPr/>
            </a:pPr>
            <a:fld id="{059EE732-890A-D31C-6902-A87F41E58C93}" type="slidenum">
              <a:rPr/>
              <a:t>22</a:t>
            </a:fld>
            <a:endParaRPr/>
          </a:p>
        </p:txBody>
      </p:sp>
    </p:spTree>
  </p:cSld>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r>
              <a:rPr lang="de-DE" sz="1800">
                <a:solidFill>
                  <a:srgbClr val="003E7A"/>
                </a:solidFill>
                <a:latin typeface="Calibri"/>
                <a:ea typeface="Calibri"/>
                <a:cs typeface="Times New Roman"/>
              </a:rPr>
              <a:t>Literature</a:t>
            </a:r>
            <a:endParaRPr/>
          </a:p>
        </p:txBody>
      </p:sp>
      <p:sp>
        <p:nvSpPr>
          <p:cNvPr id="4" name="Slide Number Placeholder 3"/>
          <p:cNvSpPr>
            <a:spLocks noGrp="1"/>
          </p:cNvSpPr>
          <p:nvPr>
            <p:ph type="sldNum" sz="quarter" idx="10"/>
          </p:nvPr>
        </p:nvSpPr>
        <p:spPr bwMode="auto"/>
        <p:txBody>
          <a:bodyPr/>
          <a:lstStyle/>
          <a:p>
            <a:pPr>
              <a:defRPr/>
            </a:pPr>
            <a:fld id="{1C5E2715-8F1E-AA40-96B2-A32808AF8AA7}" type="slidenum">
              <a:rPr/>
              <a:t>23</a:t>
            </a:fld>
            <a:endParaRPr/>
          </a:p>
        </p:txBody>
      </p:sp>
    </p:spTree>
  </p:cSld>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15F437E-F207-DD31-5F9E-DBE6B07D3EEA}" type="slidenum">
              <a:rPr/>
              <a:t>24</a:t>
            </a:fld>
            <a:endParaRPr/>
          </a:p>
        </p:txBody>
      </p:sp>
    </p:spTree>
  </p:cSld>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412898694" name="Slide Image Placeholder 1"/>
          <p:cNvSpPr>
            <a:spLocks noChangeAspect="1" noGrp="1" noRot="1"/>
          </p:cNvSpPr>
          <p:nvPr>
            <p:ph type="sldImg"/>
          </p:nvPr>
        </p:nvSpPr>
        <p:spPr bwMode="auto"/>
      </p:sp>
      <p:sp>
        <p:nvSpPr>
          <p:cNvPr id="1544248973" name="Notes Placeholder 2"/>
          <p:cNvSpPr>
            <a:spLocks noGrp="1"/>
          </p:cNvSpPr>
          <p:nvPr>
            <p:ph type="body" idx="1"/>
          </p:nvPr>
        </p:nvSpPr>
        <p:spPr bwMode="auto"/>
        <p:txBody>
          <a:bodyPr/>
          <a:lstStyle/>
          <a:p>
            <a:pPr>
              <a:defRPr/>
            </a:pPr>
            <a:endParaRPr/>
          </a:p>
        </p:txBody>
      </p:sp>
      <p:sp>
        <p:nvSpPr>
          <p:cNvPr id="395639908" name="Slide Number Placeholder 3"/>
          <p:cNvSpPr>
            <a:spLocks noGrp="1"/>
          </p:cNvSpPr>
          <p:nvPr>
            <p:ph type="sldNum" sz="quarter" idx="10"/>
          </p:nvPr>
        </p:nvSpPr>
        <p:spPr bwMode="auto"/>
        <p:txBody>
          <a:bodyPr/>
          <a:lstStyle/>
          <a:p>
            <a:pPr>
              <a:defRPr/>
            </a:pPr>
            <a:fld id="{0D41EA16-B889-B17B-3B26-0C7604825741}" type="slidenum">
              <a:rPr/>
              <a:t/>
            </a:fld>
            <a:endParaRPr/>
          </a:p>
        </p:txBody>
      </p:sp>
    </p:spTree>
  </p:cSld>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95177872" name="Slide Image Placeholder 1"/>
          <p:cNvSpPr>
            <a:spLocks noChangeAspect="1" noGrp="1" noRot="1"/>
          </p:cNvSpPr>
          <p:nvPr>
            <p:ph type="sldImg"/>
          </p:nvPr>
        </p:nvSpPr>
        <p:spPr bwMode="auto"/>
      </p:sp>
      <p:sp>
        <p:nvSpPr>
          <p:cNvPr id="1156133389" name="Notes Placeholder 2"/>
          <p:cNvSpPr>
            <a:spLocks noGrp="1"/>
          </p:cNvSpPr>
          <p:nvPr>
            <p:ph type="body" idx="1"/>
          </p:nvPr>
        </p:nvSpPr>
        <p:spPr bwMode="auto"/>
        <p:txBody>
          <a:bodyPr/>
          <a:lstStyle/>
          <a:p>
            <a:pPr>
              <a:spcBef>
                <a:spcPts val="0"/>
              </a:spcBef>
              <a:spcAft>
                <a:spcPts val="0"/>
              </a:spcAft>
              <a:defRPr/>
            </a:pPr>
            <a:endParaRPr lang="de-DE"/>
          </a:p>
        </p:txBody>
      </p:sp>
      <p:sp>
        <p:nvSpPr>
          <p:cNvPr id="747056880" name="Slide Number Placeholder 3"/>
          <p:cNvSpPr>
            <a:spLocks noGrp="1"/>
          </p:cNvSpPr>
          <p:nvPr>
            <p:ph type="sldNum" sz="quarter" idx="5"/>
          </p:nvPr>
        </p:nvSpPr>
        <p:spPr bwMode="auto"/>
        <p:txBody>
          <a:bodyPr/>
          <a:lstStyle/>
          <a:p>
            <a:pPr>
              <a:defRPr/>
            </a:pPr>
            <a:fld id="{0ADFF6CA-58B6-A55E-7331-05C7126D497B}" type="slidenum">
              <a:rPr lang="de-DE"/>
              <a:t/>
            </a:fld>
            <a:endParaRPr lang="de-DE"/>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lgn="l">
              <a:defRPr/>
            </a:pPr>
            <a:r>
              <a:rPr lang="en-GB" sz="1800">
                <a:solidFill>
                  <a:srgbClr val="003E7A"/>
                </a:solidFill>
                <a:latin typeface="Calibri"/>
                <a:ea typeface="Calibri"/>
                <a:cs typeface="Times New Roman"/>
              </a:rPr>
              <a:t>Describe the course of the workshop</a:t>
            </a:r>
            <a:endParaRPr sz="1800">
              <a:solidFill>
                <a:srgbClr val="003E7A"/>
              </a:solidFill>
              <a:latin typeface="Calibri"/>
              <a:ea typeface="Calibri"/>
              <a:cs typeface="Times New Roman"/>
            </a:endParaRPr>
          </a:p>
          <a:p>
            <a:pPr marL="171450" lvl="0" indent="-171450">
              <a:buFont typeface="Arial"/>
              <a:buChar char="•"/>
              <a:defRPr/>
            </a:pPr>
            <a:endParaRPr/>
          </a:p>
        </p:txBody>
      </p:sp>
      <p:sp>
        <p:nvSpPr>
          <p:cNvPr id="4" name="Slide Number Placeholder 3"/>
          <p:cNvSpPr>
            <a:spLocks noGrp="1"/>
          </p:cNvSpPr>
          <p:nvPr>
            <p:ph type="sldNum" sz="quarter" idx="5"/>
          </p:nvPr>
        </p:nvSpPr>
        <p:spPr bwMode="auto"/>
        <p:txBody>
          <a:bodyPr/>
          <a:lstStyle/>
          <a:p>
            <a:pPr>
              <a:defRPr/>
            </a:pPr>
            <a:fld id="{32A1EEA8-7065-FC4C-B20E-7A44623D2474}" type="slidenum">
              <a:rPr/>
              <a:t>3</a:t>
            </a:fld>
            <a:endParaRPr/>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r>
              <a:rPr lang="en-GB" sz="1800" b="1">
                <a:solidFill>
                  <a:srgbClr val="003E7A"/>
                </a:solidFill>
                <a:latin typeface="Calibri"/>
                <a:ea typeface="Calibri"/>
                <a:cs typeface="Times New Roman"/>
              </a:rPr>
              <a:t>Notes for participants:</a:t>
            </a:r>
            <a:endParaRPr sz="1800" b="1">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The content of the workshop can be potentially stressful, as it deals with sensitive topics such as sexualised violence.</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This workshop is intended to provide a safe space: Other people's stories should be respected and not judged, and should not be publicised.</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Allow participants to leave the room or take a break.</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Please offer the opportunity for a discussion after the workshop.</a:t>
            </a:r>
            <a:endParaRPr sz="1800">
              <a:solidFill>
                <a:srgbClr val="003E7A"/>
              </a:solidFill>
              <a:latin typeface="Calibri"/>
              <a:ea typeface="Calibri"/>
              <a:cs typeface="Times New Roman"/>
            </a:endParaRPr>
          </a:p>
          <a:p>
            <a:pPr algn="l">
              <a:defRPr/>
            </a:pPr>
            <a:r>
              <a:rPr lang="en-GB" sz="1800">
                <a:solidFill>
                  <a:srgbClr val="003E7A"/>
                </a:solidFill>
                <a:latin typeface="Calibri"/>
                <a:ea typeface="Calibri"/>
                <a:cs typeface="Times New Roman"/>
              </a:rPr>
              <a:t> </a:t>
            </a:r>
            <a:endParaRPr sz="1800">
              <a:solidFill>
                <a:srgbClr val="003E7A"/>
              </a:solidFill>
              <a:latin typeface="Calibri"/>
              <a:ea typeface="Calibri"/>
              <a:cs typeface="Times New Roman"/>
            </a:endParaRPr>
          </a:p>
          <a:p>
            <a:pPr>
              <a:defRPr/>
            </a:pPr>
            <a:r>
              <a:rPr lang="en-GB" sz="1800" b="1">
                <a:solidFill>
                  <a:srgbClr val="003E7A"/>
                </a:solidFill>
                <a:latin typeface="Calibri"/>
                <a:ea typeface="Calibri"/>
                <a:cs typeface="Times New Roman"/>
              </a:rPr>
              <a:t>Point out available offers of help:</a:t>
            </a:r>
            <a:endParaRPr sz="1800" b="1">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If possible, also name a suitable local contact centre/contact person.</a:t>
            </a:r>
            <a:endParaRPr sz="1800">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Please customise the fields marked in yellow</a:t>
            </a:r>
            <a:r>
              <a:rPr sz="2800"/>
              <a:t> </a:t>
            </a:r>
            <a:endParaRPr/>
          </a:p>
        </p:txBody>
      </p:sp>
      <p:sp>
        <p:nvSpPr>
          <p:cNvPr id="4" name="Slide Number Placeholder 3"/>
          <p:cNvSpPr>
            <a:spLocks noGrp="1"/>
          </p:cNvSpPr>
          <p:nvPr>
            <p:ph type="sldNum" sz="quarter" idx="5"/>
          </p:nvPr>
        </p:nvSpPr>
        <p:spPr bwMode="auto"/>
        <p:txBody>
          <a:bodyPr/>
          <a:lstStyle/>
          <a:p>
            <a:pPr>
              <a:defRPr/>
            </a:pPr>
            <a:fld id="{32A1EEA8-7065-FC4C-B20E-7A44623D2474}" type="slidenum">
              <a:rPr/>
              <a:t>4</a:t>
            </a:fld>
            <a:endParaRPr/>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Start with a thematic, interactive review of the past two workshops. In terms of teaching methodology, you are free to choose which organisational form/method you would like to use. </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One simple option is to brainstorm with the entire group. </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Depending on the group, more or less support is required for the review (give some pointers if necessary)</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During the review, the following topics should be briefly recalled:</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“Safe Space" workshop:</a:t>
            </a:r>
            <a:endParaRPr sz="1800">
              <a:solidFill>
                <a:srgbClr val="003E7A"/>
              </a:solidFill>
              <a:latin typeface="Calibri"/>
              <a:ea typeface="Calibri"/>
              <a:cs typeface="Times New Roman"/>
            </a:endParaRPr>
          </a:p>
          <a:p>
            <a:pPr marL="800100" lvl="1" indent="-342900">
              <a:buFont typeface="Courier New"/>
              <a:buChar char="o"/>
              <a:tabLst>
                <a:tab pos="228600" algn="l"/>
                <a:tab pos="457200" algn="l"/>
              </a:tabLst>
              <a:defRPr/>
            </a:pPr>
            <a:r>
              <a:rPr lang="en-GB" sz="1800">
                <a:solidFill>
                  <a:srgbClr val="003E7A"/>
                </a:solidFill>
                <a:latin typeface="Calibri"/>
                <a:ea typeface="Calibri"/>
                <a:cs typeface="Times New Roman"/>
              </a:rPr>
              <a:t>Children's rights</a:t>
            </a:r>
            <a:endParaRPr sz="1800">
              <a:solidFill>
                <a:srgbClr val="003E7A"/>
              </a:solidFill>
              <a:latin typeface="Calibri"/>
              <a:ea typeface="Calibri"/>
              <a:cs typeface="Times New Roman"/>
            </a:endParaRPr>
          </a:p>
          <a:p>
            <a:pPr marL="800100" lvl="1" indent="-342900">
              <a:buFont typeface="Courier New"/>
              <a:buChar char="o"/>
              <a:tabLst>
                <a:tab pos="228600" algn="l"/>
                <a:tab pos="457200" algn="l"/>
              </a:tabLst>
              <a:defRPr/>
            </a:pPr>
            <a:r>
              <a:rPr lang="en-GB" sz="1800">
                <a:solidFill>
                  <a:srgbClr val="003E7A"/>
                </a:solidFill>
                <a:latin typeface="Calibri"/>
                <a:ea typeface="Calibri"/>
                <a:cs typeface="Times New Roman"/>
              </a:rPr>
              <a:t>Key figures, definitions, effects of interpersonal violence</a:t>
            </a:r>
            <a:endParaRPr sz="1800">
              <a:solidFill>
                <a:srgbClr val="003E7A"/>
              </a:solidFill>
              <a:latin typeface="Calibri"/>
              <a:ea typeface="Calibri"/>
              <a:cs typeface="Times New Roman"/>
            </a:endParaRPr>
          </a:p>
          <a:p>
            <a:pPr marL="800100" lvl="1" indent="-342900">
              <a:buFont typeface="Courier New"/>
              <a:buChar char="o"/>
              <a:tabLst>
                <a:tab pos="228600" algn="l"/>
                <a:tab pos="457200" algn="l"/>
              </a:tabLst>
              <a:defRPr/>
            </a:pPr>
            <a:r>
              <a:rPr lang="en-GB" sz="1800">
                <a:solidFill>
                  <a:srgbClr val="003E7A"/>
                </a:solidFill>
                <a:latin typeface="Calibri"/>
                <a:ea typeface="Calibri"/>
                <a:cs typeface="Times New Roman"/>
              </a:rPr>
              <a:t>Bystander behaviour</a:t>
            </a:r>
            <a:endParaRPr sz="1800">
              <a:solidFill>
                <a:srgbClr val="003E7A"/>
              </a:solidFill>
              <a:latin typeface="Calibri"/>
              <a:ea typeface="Calibri"/>
              <a:cs typeface="Times New Roman"/>
            </a:endParaRPr>
          </a:p>
          <a:p>
            <a:pPr marL="800100" lvl="1" indent="-342900">
              <a:buFont typeface="Courier New"/>
              <a:buChar char="o"/>
              <a:tabLst>
                <a:tab pos="228600" algn="l"/>
                <a:tab pos="457200" algn="l"/>
              </a:tabLst>
              <a:defRPr/>
            </a:pPr>
            <a:r>
              <a:rPr lang="en-GB" sz="1800">
                <a:solidFill>
                  <a:srgbClr val="003E7A"/>
                </a:solidFill>
                <a:latin typeface="Calibri"/>
                <a:ea typeface="Calibri"/>
                <a:cs typeface="Times New Roman"/>
              </a:rPr>
              <a:t>Case studies</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“Gamechanger" workshop:</a:t>
            </a:r>
            <a:endParaRPr sz="1800">
              <a:solidFill>
                <a:srgbClr val="003E7A"/>
              </a:solidFill>
              <a:latin typeface="Calibri"/>
              <a:ea typeface="Calibri"/>
              <a:cs typeface="Times New Roman"/>
            </a:endParaRPr>
          </a:p>
          <a:p>
            <a:pPr marL="800100" lvl="1" indent="-342900">
              <a:buFont typeface="Courier New"/>
              <a:buChar char="o"/>
              <a:tabLst>
                <a:tab pos="228600" algn="l"/>
                <a:tab pos="457200" algn="l"/>
              </a:tabLst>
              <a:defRPr/>
            </a:pPr>
            <a:r>
              <a:rPr lang="en-GB" sz="1800">
                <a:solidFill>
                  <a:srgbClr val="003E7A"/>
                </a:solidFill>
                <a:latin typeface="Calibri"/>
                <a:ea typeface="Calibri"/>
                <a:cs typeface="Times New Roman"/>
              </a:rPr>
              <a:t>Importance of the empowering training climate</a:t>
            </a:r>
            <a:endParaRPr sz="1800">
              <a:solidFill>
                <a:srgbClr val="003E7A"/>
              </a:solidFill>
              <a:latin typeface="Calibri"/>
              <a:ea typeface="Calibri"/>
              <a:cs typeface="Times New Roman"/>
            </a:endParaRPr>
          </a:p>
          <a:p>
            <a:pPr marL="800100" lvl="1" indent="-342900">
              <a:buFont typeface="Courier New"/>
              <a:buChar char="o"/>
              <a:tabLst>
                <a:tab pos="228600" algn="l"/>
                <a:tab pos="457200" algn="l"/>
              </a:tabLst>
              <a:defRPr/>
            </a:pPr>
            <a:r>
              <a:rPr lang="en-GB" sz="1800">
                <a:solidFill>
                  <a:srgbClr val="003E7A"/>
                </a:solidFill>
                <a:latin typeface="Calibri"/>
                <a:ea typeface="Calibri"/>
                <a:cs typeface="Times New Roman"/>
              </a:rPr>
              <a:t>Advantages and benefits</a:t>
            </a:r>
            <a:endParaRPr sz="1800">
              <a:solidFill>
                <a:srgbClr val="003E7A"/>
              </a:solidFill>
              <a:latin typeface="Calibri"/>
              <a:ea typeface="Calibri"/>
              <a:cs typeface="Times New Roman"/>
            </a:endParaRPr>
          </a:p>
          <a:p>
            <a:pPr marL="800100" lvl="1" indent="-342900">
              <a:buFont typeface="Courier New"/>
              <a:buChar char="o"/>
              <a:tabLst>
                <a:tab pos="228600" algn="l"/>
                <a:tab pos="457200" algn="l"/>
              </a:tabLst>
              <a:defRPr/>
            </a:pPr>
            <a:r>
              <a:rPr lang="en-GB" sz="1800">
                <a:solidFill>
                  <a:srgbClr val="003E7A"/>
                </a:solidFill>
                <a:latin typeface="Calibri"/>
                <a:ea typeface="Calibri"/>
                <a:cs typeface="Times New Roman"/>
              </a:rPr>
              <a:t>Implementation based on the six areas of empowerment</a:t>
            </a:r>
            <a:endParaRPr sz="1800">
              <a:solidFill>
                <a:srgbClr val="003E7A"/>
              </a:solidFill>
              <a:latin typeface="Calibri"/>
              <a:ea typeface="Calibri"/>
              <a:cs typeface="Times New Roman"/>
            </a:endParaRPr>
          </a:p>
          <a:p>
            <a:pPr algn="just">
              <a:spcBef>
                <a:spcPts val="600"/>
              </a:spcBef>
              <a:spcAft>
                <a:spcPts val="600"/>
              </a:spcAft>
              <a:defRPr/>
            </a:pPr>
            <a:r>
              <a:rPr lang="en-GB" sz="1800" b="1" i="1">
                <a:solidFill>
                  <a:srgbClr val="003E7A"/>
                </a:solidFill>
                <a:latin typeface="Calibri"/>
                <a:ea typeface="Calibri"/>
                <a:cs typeface="Times New Roman"/>
              </a:rPr>
              <a:t>Optional</a:t>
            </a:r>
            <a:endParaRPr sz="1800" b="1" i="1">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A PowerPoint slide has been put together for each of the points mentioned, which can be used to supplement the participants' dialogue if required</a:t>
            </a:r>
            <a:r>
              <a:rPr sz="2800"/>
              <a:t> </a:t>
            </a:r>
            <a:endParaRPr lang="de-DE"/>
          </a:p>
        </p:txBody>
      </p:sp>
      <p:sp>
        <p:nvSpPr>
          <p:cNvPr id="4" name="Foliennummernplatzhalter 3"/>
          <p:cNvSpPr>
            <a:spLocks noGrp="1"/>
          </p:cNvSpPr>
          <p:nvPr>
            <p:ph type="sldNum" sz="quarter" idx="5"/>
          </p:nvPr>
        </p:nvSpPr>
        <p:spPr bwMode="auto"/>
        <p:txBody>
          <a:bodyPr/>
          <a:lstStyle/>
          <a:p>
            <a:pPr>
              <a:defRPr/>
            </a:pPr>
            <a:fld id="{49FD57DB-21CF-714F-924E-E571FBD77AF4}" type="slidenum">
              <a:rPr lang="de-DE"/>
              <a:t>5</a:t>
            </a:fld>
            <a:endParaRPr lang="de-DE"/>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Use this slide to supplement the review of past workshops if necessary. </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Detailed information on the content can be found in the workshop concept "Safe Space Sports Club".</a:t>
            </a:r>
            <a:endParaRPr sz="1800">
              <a:solidFill>
                <a:srgbClr val="003E7A"/>
              </a:solidFill>
              <a:latin typeface="Calibri"/>
              <a:ea typeface="Calibri"/>
              <a:cs typeface="Times New Roman"/>
            </a:endParaRPr>
          </a:p>
          <a:p>
            <a:pPr algn="just">
              <a:spcBef>
                <a:spcPts val="600"/>
              </a:spcBef>
              <a:spcAft>
                <a:spcPts val="600"/>
              </a:spcAft>
              <a:defRPr/>
            </a:pPr>
            <a:r>
              <a:rPr lang="en-GB" sz="1800" b="1" i="1">
                <a:solidFill>
                  <a:srgbClr val="003E7A"/>
                </a:solidFill>
                <a:latin typeface="Calibri"/>
                <a:ea typeface="Calibri"/>
                <a:cs typeface="Times New Roman"/>
              </a:rPr>
              <a:t>Optional:</a:t>
            </a:r>
            <a:endParaRPr sz="1800" b="1" i="1">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You can add the club's code of honour or rules of conduct at this point or insert them into the presentation. </a:t>
            </a:r>
            <a:endParaRPr sz="1800">
              <a:solidFill>
                <a:srgbClr val="003E7A"/>
              </a:solidFill>
              <a:latin typeface="Calibri"/>
              <a:ea typeface="Calibri"/>
              <a:cs typeface="Times New Roman"/>
            </a:endParaRPr>
          </a:p>
          <a:p>
            <a:pPr>
              <a:defRPr/>
            </a:pPr>
            <a:endParaRPr lang="de-DE" sz="1200" b="1" i="1">
              <a:solidFill>
                <a:schemeClr val="tx1"/>
              </a:solidFill>
              <a:latin typeface="Calibri"/>
              <a:ea typeface="Arial"/>
              <a:cs typeface="Arial"/>
            </a:endParaRPr>
          </a:p>
        </p:txBody>
      </p:sp>
      <p:sp>
        <p:nvSpPr>
          <p:cNvPr id="4" name="Slide Number Placeholder 3"/>
          <p:cNvSpPr>
            <a:spLocks noGrp="1"/>
          </p:cNvSpPr>
          <p:nvPr>
            <p:ph type="sldNum" sz="quarter" idx="5"/>
          </p:nvPr>
        </p:nvSpPr>
        <p:spPr bwMode="auto"/>
        <p:txBody>
          <a:bodyPr/>
          <a:lstStyle/>
          <a:p>
            <a:pPr>
              <a:defRPr/>
            </a:pPr>
            <a:fld id="{32A1EEA8-7065-FC4C-B20E-7A44623D2474}" type="slidenum">
              <a:rPr/>
              <a:t>6</a:t>
            </a:fld>
            <a:endParaRPr/>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For this and the following slides:</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Use this slide to supplement the review of past workshops if necessary. </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Detailed information on the content can be found in the workshop concept "Safe Space Sports Club".</a:t>
            </a:r>
            <a:endParaRPr sz="1800">
              <a:solidFill>
                <a:srgbClr val="003E7A"/>
              </a:solidFill>
              <a:latin typeface="Calibri"/>
              <a:ea typeface="Calibri"/>
              <a:cs typeface="Times New Roman"/>
            </a:endParaRPr>
          </a:p>
        </p:txBody>
      </p:sp>
      <p:sp>
        <p:nvSpPr>
          <p:cNvPr id="4" name="Foliennummernplatzhalter 3"/>
          <p:cNvSpPr>
            <a:spLocks noGrp="1"/>
          </p:cNvSpPr>
          <p:nvPr>
            <p:ph type="sldNum" sz="quarter" idx="5"/>
          </p:nvPr>
        </p:nvSpPr>
        <p:spPr bwMode="auto"/>
        <p:txBody>
          <a:bodyPr/>
          <a:lstStyle/>
          <a:p>
            <a:pPr>
              <a:defRPr/>
            </a:pPr>
            <a:fld id="{49FD57DB-21CF-714F-924E-E571FBD77AF4}" type="slidenum">
              <a:rPr lang="de-DE"/>
              <a:t>7</a:t>
            </a:fld>
            <a:endParaRPr lang="de-DE"/>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Use this slide to supplement the review of past workshops if necessary. </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Detailed information on the content can be found in the workshop concept "Safe Space Sports Club".</a:t>
            </a:r>
            <a:endParaRPr sz="1800">
              <a:solidFill>
                <a:srgbClr val="003E7A"/>
              </a:solidFill>
              <a:latin typeface="Calibri"/>
              <a:ea typeface="Calibri"/>
              <a:cs typeface="Times New Roman"/>
            </a:endParaRPr>
          </a:p>
          <a:p>
            <a:pPr>
              <a:defRPr/>
            </a:pPr>
            <a:r>
              <a:rPr lang="de-DE" sz="1800">
                <a:solidFill>
                  <a:srgbClr val="003E7A"/>
                </a:solidFill>
                <a:latin typeface="Calibri"/>
                <a:ea typeface="Calibri"/>
                <a:cs typeface="Times New Roman"/>
              </a:rPr>
              <a:t> </a:t>
            </a:r>
            <a:endParaRPr sz="1800">
              <a:solidFill>
                <a:srgbClr val="003E7A"/>
              </a:solidFill>
              <a:latin typeface="Calibri"/>
              <a:ea typeface="Calibri"/>
              <a:cs typeface="Times New Roman"/>
            </a:endParaRPr>
          </a:p>
          <a:p>
            <a:pPr>
              <a:defRPr/>
            </a:pPr>
            <a:endParaRPr lang="de-DE"/>
          </a:p>
        </p:txBody>
      </p:sp>
      <p:sp>
        <p:nvSpPr>
          <p:cNvPr id="4" name="Slide Number Placeholder 3"/>
          <p:cNvSpPr>
            <a:spLocks noGrp="1"/>
          </p:cNvSpPr>
          <p:nvPr>
            <p:ph type="sldNum" sz="quarter" idx="5"/>
          </p:nvPr>
        </p:nvSpPr>
        <p:spPr bwMode="auto"/>
        <p:txBody>
          <a:bodyPr/>
          <a:lstStyle/>
          <a:p>
            <a:pPr marL="0" marR="0" lvl="0" indent="0" algn="r" defTabSz="914400">
              <a:lnSpc>
                <a:spcPct val="100000"/>
              </a:lnSpc>
              <a:spcBef>
                <a:spcPts val="0"/>
              </a:spcBef>
              <a:spcAft>
                <a:spcPts val="0"/>
              </a:spcAft>
              <a:buClrTx/>
              <a:buSzTx/>
              <a:buFontTx/>
              <a:buNone/>
              <a:defRPr/>
            </a:pPr>
            <a:fld id="{32A1EEA8-7065-FC4C-B20E-7A44623D2474}" type="slidenum">
              <a:rPr sz="1200" b="0" i="0" u="none" strike="noStrike" cap="none" spc="0">
                <a:ln>
                  <a:noFill/>
                </a:ln>
                <a:solidFill>
                  <a:prstClr val="black"/>
                </a:solidFill>
                <a:latin typeface="Calibri"/>
                <a:cs typeface="Arial"/>
              </a:rPr>
              <a:t>8</a:t>
            </a:fld>
            <a:endParaRPr sz="1200" b="0" i="0" u="none" strike="noStrike" cap="none" spc="0">
              <a:ln>
                <a:noFill/>
              </a:ln>
              <a:solidFill>
                <a:prstClr val="black"/>
              </a:solidFill>
              <a:latin typeface="Calibri"/>
              <a:cs typeface="Arial"/>
            </a:endParaRPr>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Use this slide to supplement the review of past workshops if necessary. </a:t>
            </a:r>
            <a:endParaRPr sz="1800">
              <a:solidFill>
                <a:srgbClr val="003E7A"/>
              </a:solidFill>
              <a:latin typeface="Calibri"/>
              <a:ea typeface="Calibri"/>
              <a:cs typeface="Times New Roman"/>
            </a:endParaRPr>
          </a:p>
          <a:p>
            <a:pPr marL="342900" lvl="0" indent="-342900">
              <a:buFont typeface="Wingdings"/>
              <a:buChar char=""/>
              <a:tabLst>
                <a:tab pos="228600" algn="l"/>
                <a:tab pos="457200" algn="l"/>
              </a:tabLst>
              <a:defRPr/>
            </a:pPr>
            <a:r>
              <a:rPr lang="en-GB" sz="1800">
                <a:solidFill>
                  <a:srgbClr val="003E7A"/>
                </a:solidFill>
                <a:latin typeface="Calibri"/>
                <a:ea typeface="Calibri"/>
                <a:cs typeface="Times New Roman"/>
              </a:rPr>
              <a:t>Detailed information on the content can be found in the "Gamechanger" workshop concept.</a:t>
            </a:r>
            <a:r>
              <a:rPr/>
              <a:t> </a:t>
            </a:r>
            <a:endParaRPr lang="de-DE"/>
          </a:p>
        </p:txBody>
      </p:sp>
      <p:sp>
        <p:nvSpPr>
          <p:cNvPr id="4" name="Foliennummernplatzhalter 3"/>
          <p:cNvSpPr>
            <a:spLocks noGrp="1"/>
          </p:cNvSpPr>
          <p:nvPr>
            <p:ph type="sldNum" sz="quarter" idx="5"/>
          </p:nvPr>
        </p:nvSpPr>
        <p:spPr bwMode="auto"/>
        <p:txBody>
          <a:bodyPr/>
          <a:lstStyle/>
          <a:p>
            <a:pPr>
              <a:defRPr/>
            </a:pPr>
            <a:fld id="{49FD57DB-21CF-714F-924E-E571FBD77AF4}" type="slidenum">
              <a:rPr lang="de-DE"/>
              <a:t>9</a:t>
            </a:fld>
            <a:endParaRPr lang="de-DE"/>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jp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8.jp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2_Luftbild">
    <p:bg>
      <p:bgRef idx="1001">
        <a:schemeClr val="bg1"/>
      </p:bgRef>
    </p:bg>
    <p:spTree>
      <p:nvGrpSpPr>
        <p:cNvPr id="1" name=""/>
        <p:cNvGrpSpPr/>
        <p:nvPr/>
      </p:nvGrpSpPr>
      <p:grpSpPr bwMode="auto">
        <a:xfrm>
          <a:off x="0" y="0"/>
          <a:ext cx="0" cy="0"/>
          <a:chOff x="0" y="0"/>
          <a:chExt cx="0" cy="0"/>
        </a:xfrm>
      </p:grpSpPr>
      <p:pic>
        <p:nvPicPr>
          <p:cNvPr id="12" name="Grafik 10" descr="Ein Bild, das Text enthält.&#10;&#10;Automatisch generierte Beschreibung"/>
          <p:cNvPicPr>
            <a:picLocks noChangeAspect="1" noChangeArrowheads="1"/>
          </p:cNvPicPr>
          <p:nvPr userDrawn="1"/>
        </p:nvPicPr>
        <p:blipFill>
          <a:blip r:embed="rId2"/>
          <a:srcRect l="0" t="0" r="8424" b="0"/>
          <a:stretch/>
        </p:blipFill>
        <p:spPr bwMode="auto">
          <a:xfrm>
            <a:off x="10779473" y="35210"/>
            <a:ext cx="1376901" cy="946573"/>
          </a:xfrm>
          <a:prstGeom prst="rect">
            <a:avLst/>
          </a:prstGeom>
          <a:noFill/>
          <a:ln>
            <a:noFill/>
          </a:ln>
        </p:spPr>
      </p:pic>
      <p:sp>
        <p:nvSpPr>
          <p:cNvPr id="17" name="Parallelogramm 16"/>
          <p:cNvSpPr/>
          <p:nvPr userDrawn="1"/>
        </p:nvSpPr>
        <p:spPr bwMode="auto">
          <a:xfrm>
            <a:off x="9723286" y="0"/>
            <a:ext cx="1175657" cy="1769533"/>
          </a:xfrm>
          <a:prstGeom prst="parallelogram">
            <a:avLst>
              <a:gd name="adj"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cxnSp>
        <p:nvCxnSpPr>
          <p:cNvPr id="16" name="Gerade Verbindung 15"/>
          <p:cNvCxnSpPr>
            <a:cxnSpLocks/>
          </p:cNvCxnSpPr>
          <p:nvPr userDrawn="1"/>
        </p:nvCxnSpPr>
        <p:spPr bwMode="auto">
          <a:xfrm>
            <a:off x="1598058" y="4185620"/>
            <a:ext cx="9000000" cy="0"/>
          </a:xfrm>
          <a:prstGeom prst="line">
            <a:avLst/>
          </a:prstGeom>
          <a:ln w="28575">
            <a:gradFill>
              <a:gsLst>
                <a:gs pos="0">
                  <a:schemeClr val="accent1">
                    <a:lumMod val="0"/>
                    <a:lumOff val="100000"/>
                  </a:schemeClr>
                </a:gs>
                <a:gs pos="14000">
                  <a:schemeClr val="accent1">
                    <a:lumMod val="0"/>
                    <a:lumOff val="100000"/>
                  </a:schemeClr>
                </a:gs>
                <a:gs pos="100000">
                  <a:schemeClr val="accent5"/>
                </a:gs>
              </a:gsLst>
              <a:path path="circle"/>
            </a:gra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a:cxnSpLocks/>
          </p:cNvCxnSpPr>
          <p:nvPr userDrawn="1"/>
        </p:nvCxnSpPr>
        <p:spPr bwMode="auto">
          <a:xfrm>
            <a:off x="1598058" y="1883786"/>
            <a:ext cx="9000000" cy="0"/>
          </a:xfrm>
          <a:prstGeom prst="line">
            <a:avLst/>
          </a:prstGeom>
          <a:ln w="28575">
            <a:gradFill>
              <a:gsLst>
                <a:gs pos="0">
                  <a:schemeClr val="accent1">
                    <a:lumMod val="0"/>
                    <a:lumOff val="100000"/>
                  </a:schemeClr>
                </a:gs>
                <a:gs pos="14000">
                  <a:schemeClr val="accent1">
                    <a:lumMod val="0"/>
                    <a:lumOff val="100000"/>
                  </a:schemeClr>
                </a:gs>
                <a:gs pos="100000">
                  <a:schemeClr val="accent1">
                    <a:lumMod val="100000"/>
                  </a:schemeClr>
                </a:gs>
              </a:gsLst>
              <a:path path="circle"/>
            </a:gradFill>
          </a:ln>
        </p:spPr>
        <p:style>
          <a:lnRef idx="1">
            <a:schemeClr val="accent1"/>
          </a:lnRef>
          <a:fillRef idx="0">
            <a:schemeClr val="accent1"/>
          </a:fillRef>
          <a:effectRef idx="0">
            <a:schemeClr val="accent1"/>
          </a:effectRef>
          <a:fontRef idx="minor">
            <a:schemeClr val="tx1"/>
          </a:fontRef>
        </p:style>
      </p:cxnSp>
      <p:sp>
        <p:nvSpPr>
          <p:cNvPr id="21" name="Dreieck 20"/>
          <p:cNvSpPr/>
          <p:nvPr userDrawn="1"/>
        </p:nvSpPr>
        <p:spPr bwMode="auto">
          <a:xfrm rot="5400000">
            <a:off x="-281991" y="677380"/>
            <a:ext cx="1006293" cy="442312"/>
          </a:xfrm>
          <a:prstGeom prst="triangle">
            <a:avLst>
              <a:gd name="adj" fmla="val 50000"/>
            </a:avLst>
          </a:prstGeom>
          <a:solidFill>
            <a:srgbClr val="00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0" name="Parallelogramm 19"/>
          <p:cNvSpPr/>
          <p:nvPr userDrawn="1"/>
        </p:nvSpPr>
        <p:spPr bwMode="auto">
          <a:xfrm>
            <a:off x="1171970" y="5094405"/>
            <a:ext cx="1175657" cy="1769533"/>
          </a:xfrm>
          <a:prstGeom prst="parallelogram">
            <a:avLst>
              <a:gd name="adj" fmla="val 25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8" name="Parallelogramm 17"/>
          <p:cNvSpPr/>
          <p:nvPr userDrawn="1"/>
        </p:nvSpPr>
        <p:spPr bwMode="auto">
          <a:xfrm>
            <a:off x="1306730" y="4307741"/>
            <a:ext cx="1175657" cy="1769533"/>
          </a:xfrm>
          <a:prstGeom prst="parallelogram">
            <a:avLst>
              <a:gd name="adj" fmla="val 25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p:cNvPicPr>
            <a:picLocks noChangeAspect="1"/>
          </p:cNvPicPr>
          <p:nvPr userDrawn="1"/>
        </p:nvPicPr>
        <p:blipFill>
          <a:blip r:embed="rId3"/>
          <a:stretch/>
        </p:blipFill>
        <p:spPr bwMode="auto">
          <a:xfrm>
            <a:off x="3085634" y="5409241"/>
            <a:ext cx="2814098" cy="682646"/>
          </a:xfrm>
          <a:prstGeom prst="rect">
            <a:avLst/>
          </a:prstGeom>
        </p:spPr>
      </p:pic>
      <p:pic>
        <p:nvPicPr>
          <p:cNvPr id="19" name="Grafik 18" descr="Ein Bild, das Text enthält.&#10;&#10;Automatisch generierte Beschreibung"/>
          <p:cNvPicPr>
            <a:picLocks noChangeAspect="1"/>
          </p:cNvPicPr>
          <p:nvPr userDrawn="1"/>
        </p:nvPicPr>
        <p:blipFill>
          <a:blip r:embed="rId4"/>
          <a:stretch/>
        </p:blipFill>
        <p:spPr bwMode="auto">
          <a:xfrm>
            <a:off x="6552923" y="5410649"/>
            <a:ext cx="2694007" cy="682646"/>
          </a:xfrm>
          <a:prstGeom prst="rect">
            <a:avLst/>
          </a:prstGeom>
        </p:spPr>
      </p:pic>
      <p:pic>
        <p:nvPicPr>
          <p:cNvPr id="9" name="Picture 8" descr="A close-up of a sign&#10;&#10;Description automatically generated"/>
          <p:cNvPicPr>
            <a:picLocks noChangeAspect="1"/>
          </p:cNvPicPr>
          <p:nvPr userDrawn="1"/>
        </p:nvPicPr>
        <p:blipFill>
          <a:blip r:embed="rId5"/>
          <a:stretch/>
        </p:blipFill>
        <p:spPr bwMode="auto">
          <a:xfrm>
            <a:off x="4073853" y="426082"/>
            <a:ext cx="3651756" cy="1176404"/>
          </a:xfrm>
          <a:prstGeom prst="rect">
            <a:avLst/>
          </a:prstGeom>
        </p:spPr>
      </p:pic>
      <p:sp>
        <p:nvSpPr>
          <p:cNvPr id="23" name="Textplatzhalter 22"/>
          <p:cNvSpPr>
            <a:spLocks noGrp="1"/>
          </p:cNvSpPr>
          <p:nvPr>
            <p:ph type="body" sz="quarter" idx="10" hasCustomPrompt="1"/>
          </p:nvPr>
        </p:nvSpPr>
        <p:spPr bwMode="auto">
          <a:xfrm>
            <a:off x="2394156" y="4319609"/>
            <a:ext cx="7403687" cy="786664"/>
          </a:xfrm>
          <a:prstGeom prst="rect">
            <a:avLst/>
          </a:prstGeom>
        </p:spPr>
        <p:txBody>
          <a:bodyPr/>
          <a:lstStyle/>
          <a:p>
            <a:pPr>
              <a:defRPr/>
            </a:pPr>
            <a:r>
              <a:rPr lang="de-DE"/>
              <a:t>Untertitel</a:t>
            </a:r>
            <a:endParaRPr/>
          </a:p>
        </p:txBody>
      </p:sp>
      <p:sp>
        <p:nvSpPr>
          <p:cNvPr id="8" name="Titel 1"/>
          <p:cNvSpPr>
            <a:spLocks noGrp="1"/>
          </p:cNvSpPr>
          <p:nvPr>
            <p:ph type="ctrTitle" hasCustomPrompt="1"/>
          </p:nvPr>
        </p:nvSpPr>
        <p:spPr bwMode="auto">
          <a:xfrm>
            <a:off x="2306972" y="2112291"/>
            <a:ext cx="7582173" cy="1844824"/>
          </a:xfrm>
          <a:prstGeom prst="rect">
            <a:avLst/>
          </a:prstGeom>
        </p:spPr>
        <p:txBody>
          <a:bodyPr anchor="ctr"/>
          <a:lstStyle>
            <a:lvl1pPr algn="ctr">
              <a:defRPr sz="3600" b="1">
                <a:solidFill>
                  <a:srgbClr val="0053A4"/>
                </a:solidFill>
                <a:latin typeface="+mj-lt"/>
                <a:cs typeface="Arial"/>
              </a:defRPr>
            </a:lvl1pPr>
          </a:lstStyle>
          <a:p>
            <a:pPr>
              <a:defRPr/>
            </a:pPr>
            <a:r>
              <a:rPr lang="de-DE"/>
              <a:t>Titel der Präsentation</a:t>
            </a:r>
            <a:endParaRPr/>
          </a:p>
        </p:txBody>
      </p:sp>
      <p:sp>
        <p:nvSpPr>
          <p:cNvPr id="11" name="Textfeld 10"/>
          <p:cNvSpPr txBox="1"/>
          <p:nvPr userDrawn="1"/>
        </p:nvSpPr>
        <p:spPr bwMode="auto">
          <a:xfrm>
            <a:off x="3049030" y="3238155"/>
            <a:ext cx="6098058" cy="369332"/>
          </a:xfrm>
          <a:prstGeom prst="rect">
            <a:avLst/>
          </a:prstGeom>
          <a:noFill/>
        </p:spPr>
        <p:txBody>
          <a:bodyPr wrap="square">
            <a:spAutoFit/>
          </a:bodyPr>
          <a:lstStyle/>
          <a:p>
            <a:pPr>
              <a:defRPr/>
            </a:pPr>
            <a:endParaRPr lang="de-DE"/>
          </a:p>
        </p:txBody>
      </p:sp>
      <p:sp>
        <p:nvSpPr>
          <p:cNvPr id="5" name="Slide Number Placeholder 4"/>
          <p:cNvSpPr>
            <a:spLocks noGrp="1"/>
          </p:cNvSpPr>
          <p:nvPr>
            <p:ph type="sldNum" sz="quarter" idx="13"/>
          </p:nvPr>
        </p:nvSpPr>
        <p:spPr bwMode="auto"/>
        <p:txBody>
          <a:bodyPr/>
          <a:lstStyle/>
          <a:p>
            <a:pPr>
              <a:defRPr/>
            </a:pPr>
            <a:fld id="{2A9074CD-B011-EF43-BC89-171DD5AE4F76}" type="slidenum">
              <a:rPr lang="de-DE"/>
              <a:t>‹#›</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userDrawn="1">
  <p:cSld name="2_Luftbild">
    <p:bg>
      <p:bgRef idx="1001">
        <a:schemeClr val="bg1"/>
      </p:bgRef>
    </p:bg>
    <p:spTree>
      <p:nvGrpSpPr>
        <p:cNvPr id="1" name=""/>
        <p:cNvGrpSpPr/>
        <p:nvPr/>
      </p:nvGrpSpPr>
      <p:grpSpPr bwMode="auto">
        <a:xfrm>
          <a:off x="0" y="0"/>
          <a:ext cx="0" cy="0"/>
          <a:chOff x="0" y="0"/>
          <a:chExt cx="0" cy="0"/>
        </a:xfrm>
      </p:grpSpPr>
      <p:pic>
        <p:nvPicPr>
          <p:cNvPr id="12" name="Grafik 10" descr="Ein Bild, das Text enthält.&#10;&#10;Automatisch generierte Beschreibung"/>
          <p:cNvPicPr>
            <a:picLocks noChangeAspect="1" noChangeArrowheads="1"/>
          </p:cNvPicPr>
          <p:nvPr userDrawn="1"/>
        </p:nvPicPr>
        <p:blipFill>
          <a:blip r:embed="rId2"/>
          <a:srcRect l="0" t="0" r="8424" b="0"/>
          <a:stretch/>
        </p:blipFill>
        <p:spPr bwMode="auto">
          <a:xfrm>
            <a:off x="10779473" y="35210"/>
            <a:ext cx="1376901" cy="946573"/>
          </a:xfrm>
          <a:prstGeom prst="rect">
            <a:avLst/>
          </a:prstGeom>
          <a:noFill/>
          <a:ln>
            <a:noFill/>
          </a:ln>
        </p:spPr>
      </p:pic>
      <p:sp>
        <p:nvSpPr>
          <p:cNvPr id="17" name="Parallelogramm 16"/>
          <p:cNvSpPr/>
          <p:nvPr userDrawn="1"/>
        </p:nvSpPr>
        <p:spPr bwMode="auto">
          <a:xfrm>
            <a:off x="9723286" y="0"/>
            <a:ext cx="1175657" cy="1769533"/>
          </a:xfrm>
          <a:prstGeom prst="parallelogram">
            <a:avLst>
              <a:gd name="adj"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cxnSp>
        <p:nvCxnSpPr>
          <p:cNvPr id="16" name="Gerade Verbindung 15"/>
          <p:cNvCxnSpPr>
            <a:cxnSpLocks/>
          </p:cNvCxnSpPr>
          <p:nvPr userDrawn="1"/>
        </p:nvCxnSpPr>
        <p:spPr bwMode="auto">
          <a:xfrm>
            <a:off x="1598058" y="4185620"/>
            <a:ext cx="9000000" cy="0"/>
          </a:xfrm>
          <a:prstGeom prst="line">
            <a:avLst/>
          </a:prstGeom>
          <a:ln w="28575">
            <a:gradFill>
              <a:gsLst>
                <a:gs pos="0">
                  <a:schemeClr val="accent1">
                    <a:lumMod val="0"/>
                    <a:lumOff val="100000"/>
                  </a:schemeClr>
                </a:gs>
                <a:gs pos="14000">
                  <a:schemeClr val="accent1">
                    <a:lumMod val="0"/>
                    <a:lumOff val="100000"/>
                  </a:schemeClr>
                </a:gs>
                <a:gs pos="100000">
                  <a:schemeClr val="accent5"/>
                </a:gs>
              </a:gsLst>
              <a:path path="circle"/>
            </a:gra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a:cxnSpLocks/>
          </p:cNvCxnSpPr>
          <p:nvPr userDrawn="1"/>
        </p:nvCxnSpPr>
        <p:spPr bwMode="auto">
          <a:xfrm>
            <a:off x="1598058" y="1883786"/>
            <a:ext cx="9000000" cy="0"/>
          </a:xfrm>
          <a:prstGeom prst="line">
            <a:avLst/>
          </a:prstGeom>
          <a:ln w="28575">
            <a:gradFill>
              <a:gsLst>
                <a:gs pos="0">
                  <a:schemeClr val="accent1">
                    <a:lumMod val="0"/>
                    <a:lumOff val="100000"/>
                  </a:schemeClr>
                </a:gs>
                <a:gs pos="14000">
                  <a:schemeClr val="accent1">
                    <a:lumMod val="0"/>
                    <a:lumOff val="100000"/>
                  </a:schemeClr>
                </a:gs>
                <a:gs pos="100000">
                  <a:schemeClr val="accent1">
                    <a:lumMod val="100000"/>
                  </a:schemeClr>
                </a:gs>
              </a:gsLst>
              <a:path path="circle"/>
            </a:gradFill>
          </a:ln>
        </p:spPr>
        <p:style>
          <a:lnRef idx="1">
            <a:schemeClr val="accent1"/>
          </a:lnRef>
          <a:fillRef idx="0">
            <a:schemeClr val="accent1"/>
          </a:fillRef>
          <a:effectRef idx="0">
            <a:schemeClr val="accent1"/>
          </a:effectRef>
          <a:fontRef idx="minor">
            <a:schemeClr val="tx1"/>
          </a:fontRef>
        </p:style>
      </p:cxnSp>
      <p:sp>
        <p:nvSpPr>
          <p:cNvPr id="21" name="Dreieck 20"/>
          <p:cNvSpPr/>
          <p:nvPr userDrawn="1"/>
        </p:nvSpPr>
        <p:spPr bwMode="auto">
          <a:xfrm rot="5400000">
            <a:off x="-281991" y="677380"/>
            <a:ext cx="1006293" cy="442312"/>
          </a:xfrm>
          <a:prstGeom prst="triangle">
            <a:avLst>
              <a:gd name="adj" fmla="val 50000"/>
            </a:avLst>
          </a:prstGeom>
          <a:solidFill>
            <a:srgbClr val="00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0" name="Parallelogramm 19"/>
          <p:cNvSpPr/>
          <p:nvPr userDrawn="1"/>
        </p:nvSpPr>
        <p:spPr bwMode="auto">
          <a:xfrm>
            <a:off x="1171970" y="5094405"/>
            <a:ext cx="1175657" cy="1769533"/>
          </a:xfrm>
          <a:prstGeom prst="parallelogram">
            <a:avLst>
              <a:gd name="adj" fmla="val 25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8" name="Parallelogramm 17"/>
          <p:cNvSpPr/>
          <p:nvPr userDrawn="1"/>
        </p:nvSpPr>
        <p:spPr bwMode="auto">
          <a:xfrm>
            <a:off x="1306730" y="4307741"/>
            <a:ext cx="1175657" cy="1769533"/>
          </a:xfrm>
          <a:prstGeom prst="parallelogram">
            <a:avLst>
              <a:gd name="adj" fmla="val 25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p:cNvPicPr>
            <a:picLocks noChangeAspect="1"/>
          </p:cNvPicPr>
          <p:nvPr userDrawn="1"/>
        </p:nvPicPr>
        <p:blipFill>
          <a:blip r:embed="rId3"/>
          <a:stretch/>
        </p:blipFill>
        <p:spPr bwMode="auto">
          <a:xfrm>
            <a:off x="3085634" y="5409241"/>
            <a:ext cx="2814098" cy="682646"/>
          </a:xfrm>
          <a:prstGeom prst="rect">
            <a:avLst/>
          </a:prstGeom>
        </p:spPr>
      </p:pic>
      <p:pic>
        <p:nvPicPr>
          <p:cNvPr id="19" name="Grafik 18" descr="Ein Bild, das Text enthält.&#10;&#10;Automatisch generierte Beschreibung"/>
          <p:cNvPicPr>
            <a:picLocks noChangeAspect="1"/>
          </p:cNvPicPr>
          <p:nvPr userDrawn="1"/>
        </p:nvPicPr>
        <p:blipFill>
          <a:blip r:embed="rId4"/>
          <a:stretch/>
        </p:blipFill>
        <p:spPr bwMode="auto">
          <a:xfrm>
            <a:off x="6552923" y="5410649"/>
            <a:ext cx="2694007" cy="682646"/>
          </a:xfrm>
          <a:prstGeom prst="rect">
            <a:avLst/>
          </a:prstGeom>
        </p:spPr>
      </p:pic>
      <p:pic>
        <p:nvPicPr>
          <p:cNvPr id="9" name="Picture 8" descr="A close-up of a sign&#10;&#10;Description automatically generated"/>
          <p:cNvPicPr>
            <a:picLocks noChangeAspect="1"/>
          </p:cNvPicPr>
          <p:nvPr userDrawn="1"/>
        </p:nvPicPr>
        <p:blipFill>
          <a:blip r:embed="rId5"/>
          <a:stretch/>
        </p:blipFill>
        <p:spPr bwMode="auto">
          <a:xfrm>
            <a:off x="4073853" y="426082"/>
            <a:ext cx="3651756" cy="1176404"/>
          </a:xfrm>
          <a:prstGeom prst="rect">
            <a:avLst/>
          </a:prstGeom>
        </p:spPr>
      </p:pic>
      <p:sp>
        <p:nvSpPr>
          <p:cNvPr id="23" name="Textplatzhalter 22"/>
          <p:cNvSpPr>
            <a:spLocks noGrp="1"/>
          </p:cNvSpPr>
          <p:nvPr>
            <p:ph type="body" sz="quarter" idx="10" hasCustomPrompt="1"/>
          </p:nvPr>
        </p:nvSpPr>
        <p:spPr bwMode="auto">
          <a:xfrm>
            <a:off x="2394156" y="4319609"/>
            <a:ext cx="7403687" cy="786664"/>
          </a:xfrm>
          <a:prstGeom prst="rect">
            <a:avLst/>
          </a:prstGeom>
        </p:spPr>
        <p:txBody>
          <a:bodyPr/>
          <a:lstStyle/>
          <a:p>
            <a:pPr>
              <a:defRPr/>
            </a:pPr>
            <a:r>
              <a:rPr lang="de-DE"/>
              <a:t>Untertitel</a:t>
            </a:r>
            <a:endParaRPr/>
          </a:p>
        </p:txBody>
      </p:sp>
      <p:sp>
        <p:nvSpPr>
          <p:cNvPr id="8" name="Titel 1"/>
          <p:cNvSpPr>
            <a:spLocks noGrp="1"/>
          </p:cNvSpPr>
          <p:nvPr>
            <p:ph type="ctrTitle" hasCustomPrompt="1"/>
          </p:nvPr>
        </p:nvSpPr>
        <p:spPr bwMode="auto">
          <a:xfrm>
            <a:off x="2306972" y="2112291"/>
            <a:ext cx="7582173" cy="1844824"/>
          </a:xfrm>
          <a:prstGeom prst="rect">
            <a:avLst/>
          </a:prstGeom>
        </p:spPr>
        <p:txBody>
          <a:bodyPr anchor="ctr"/>
          <a:lstStyle>
            <a:lvl1pPr algn="ctr">
              <a:defRPr sz="3600" b="1">
                <a:solidFill>
                  <a:srgbClr val="0053A4"/>
                </a:solidFill>
                <a:latin typeface="+mj-lt"/>
                <a:cs typeface="Arial"/>
              </a:defRPr>
            </a:lvl1pPr>
          </a:lstStyle>
          <a:p>
            <a:pPr>
              <a:defRPr/>
            </a:pPr>
            <a:r>
              <a:rPr lang="de-DE"/>
              <a:t>Titel der Präsentation</a:t>
            </a:r>
            <a:endParaRPr/>
          </a:p>
        </p:txBody>
      </p:sp>
      <p:sp>
        <p:nvSpPr>
          <p:cNvPr id="11" name="Textfeld 10"/>
          <p:cNvSpPr txBox="1"/>
          <p:nvPr userDrawn="1"/>
        </p:nvSpPr>
        <p:spPr bwMode="auto">
          <a:xfrm>
            <a:off x="3049030" y="3238155"/>
            <a:ext cx="6098058" cy="369332"/>
          </a:xfrm>
          <a:prstGeom prst="rect">
            <a:avLst/>
          </a:prstGeom>
          <a:noFill/>
        </p:spPr>
        <p:txBody>
          <a:bodyPr wrap="square">
            <a:spAutoFit/>
          </a:bodyPr>
          <a:lstStyle/>
          <a:p>
            <a:pPr>
              <a:defRPr/>
            </a:pPr>
            <a:endParaRPr lang="de-DE"/>
          </a:p>
        </p:txBody>
      </p:sp>
      <p:sp>
        <p:nvSpPr>
          <p:cNvPr id="5" name="Slide Number Placeholder 4"/>
          <p:cNvSpPr>
            <a:spLocks noGrp="1"/>
          </p:cNvSpPr>
          <p:nvPr>
            <p:ph type="sldNum" sz="quarter" idx="13"/>
          </p:nvPr>
        </p:nvSpPr>
        <p:spPr bwMode="auto"/>
        <p:txBody>
          <a:bodyPr/>
          <a:lstStyle/>
          <a:p>
            <a:pPr>
              <a:defRPr/>
            </a:pPr>
            <a:fld id="{2A9074CD-B011-EF43-BC89-171DD5AE4F76}" type="slidenum">
              <a:rPr lang="de-DE"/>
              <a:t>‹#›</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 userDrawn="1">
  <p:cSld name="Titel und Inhalt">
    <p:spTree>
      <p:nvGrpSpPr>
        <p:cNvPr id="1" name=""/>
        <p:cNvGrpSpPr/>
        <p:nvPr/>
      </p:nvGrpSpPr>
      <p:grpSpPr bwMode="auto">
        <a:xfrm>
          <a:off x="0" y="0"/>
          <a:ext cx="0" cy="0"/>
          <a:chOff x="0" y="0"/>
          <a:chExt cx="0" cy="0"/>
        </a:xfrm>
      </p:grpSpPr>
      <p:sp>
        <p:nvSpPr>
          <p:cNvPr id="7" name="Dreieck 6"/>
          <p:cNvSpPr>
            <a:spLocks noChangeAspect="1"/>
          </p:cNvSpPr>
          <p:nvPr userDrawn="1"/>
        </p:nvSpPr>
        <p:spPr bwMode="auto">
          <a:xfrm rot="10800000">
            <a:off x="-1439043" y="0"/>
            <a:ext cx="7714170" cy="4443372"/>
          </a:xfrm>
          <a:prstGeom prst="triangle">
            <a:avLst>
              <a:gd name="adj" fmla="val 500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 name="Titel 1"/>
          <p:cNvSpPr>
            <a:spLocks noGrp="1"/>
          </p:cNvSpPr>
          <p:nvPr>
            <p:ph type="title" hasCustomPrompt="1"/>
          </p:nvPr>
        </p:nvSpPr>
        <p:spPr bwMode="auto">
          <a:xfrm>
            <a:off x="5438899" y="1250621"/>
            <a:ext cx="6128682" cy="971065"/>
          </a:xfrm>
          <a:prstGeom prst="rect">
            <a:avLst/>
          </a:prstGeom>
        </p:spPr>
        <p:txBody>
          <a:bodyPr anchor="ctr"/>
          <a:lstStyle>
            <a:lvl1pPr>
              <a:defRPr sz="2800"/>
            </a:lvl1pPr>
          </a:lstStyle>
          <a:p>
            <a:pPr>
              <a:defRPr/>
            </a:pPr>
            <a:r>
              <a:rPr lang="de-DE"/>
              <a:t>Titelmasterformat durch Klicken bearbeiten</a:t>
            </a:r>
            <a:endParaRPr/>
          </a:p>
        </p:txBody>
      </p:sp>
      <p:sp>
        <p:nvSpPr>
          <p:cNvPr id="3" name="Inhaltsplatzhalter 2"/>
          <p:cNvSpPr>
            <a:spLocks noGrp="1"/>
          </p:cNvSpPr>
          <p:nvPr>
            <p:ph idx="1"/>
          </p:nvPr>
        </p:nvSpPr>
        <p:spPr bwMode="auto">
          <a:xfrm>
            <a:off x="5438900" y="2391889"/>
            <a:ext cx="6128682" cy="3816424"/>
          </a:xfrm>
          <a:prstGeom prst="rect">
            <a:avLst/>
          </a:prstGeom>
        </p:spPr>
        <p:txBody>
          <a:bodyPr/>
          <a:lstStyle>
            <a:lvl1pPr marL="0" indent="0">
              <a:buNone/>
              <a:defRPr sz="2000"/>
            </a:lvl1pPr>
            <a:lvl2pPr marL="457200" indent="0">
              <a:buNone/>
              <a:defRPr sz="2000"/>
            </a:lvl2pPr>
            <a:lvl3pPr marL="914400" indent="0">
              <a:buNone/>
              <a:defRPr sz="1800"/>
            </a:lvl3pPr>
            <a:lvl4pPr marL="1371600" indent="0">
              <a:buNone/>
              <a:defRPr sz="1800"/>
            </a:lvl4pPr>
            <a:lvl5pPr marL="1828800" indent="0">
              <a:buNone/>
              <a:defRPr sz="1800"/>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oliennummernplatzhalter 5"/>
          <p:cNvSpPr>
            <a:spLocks noGrp="1"/>
          </p:cNvSpPr>
          <p:nvPr>
            <p:ph type="sldNum" sz="quarter" idx="12"/>
          </p:nvPr>
        </p:nvSpPr>
        <p:spPr bwMode="auto">
          <a:xfrm>
            <a:off x="10896600" y="6309320"/>
            <a:ext cx="670984" cy="287337"/>
          </a:xfrm>
          <a:prstGeom prst="rect">
            <a:avLst/>
          </a:prstGeom>
        </p:spPr>
        <p:txBody>
          <a:bodyPr/>
          <a:lstStyle>
            <a:lvl1pPr>
              <a:defRPr/>
            </a:lvl1pPr>
          </a:lstStyle>
          <a:p>
            <a:pPr>
              <a:defRPr/>
            </a:pPr>
            <a:fld id="{BC6ACECB-09E2-B148-A321-B1DE9C880DE8}" type="slidenum">
              <a:rPr lang="de-DE"/>
              <a:t>‹#›</a:t>
            </a:fld>
            <a:endParaRPr lang="de-DE"/>
          </a:p>
        </p:txBody>
      </p:sp>
      <p:sp>
        <p:nvSpPr>
          <p:cNvPr id="8" name="Dreieck 7"/>
          <p:cNvSpPr>
            <a:spLocks noChangeAspect="1"/>
          </p:cNvSpPr>
          <p:nvPr userDrawn="1"/>
        </p:nvSpPr>
        <p:spPr bwMode="auto">
          <a:xfrm>
            <a:off x="396110" y="4528729"/>
            <a:ext cx="4043863" cy="2329271"/>
          </a:xfrm>
          <a:prstGeom prst="triangle">
            <a:avLst>
              <a:gd name="adj" fmla="val 50000"/>
            </a:avLst>
          </a:prstGeom>
          <a:solidFill>
            <a:srgbClr val="00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solidFill>
                <a:srgbClr val="0053A4"/>
              </a:solidFill>
            </a:endParaRPr>
          </a:p>
        </p:txBody>
      </p:sp>
      <p:sp>
        <p:nvSpPr>
          <p:cNvPr id="9" name="Dreieck 8"/>
          <p:cNvSpPr>
            <a:spLocks noChangeAspect="1"/>
          </p:cNvSpPr>
          <p:nvPr userDrawn="1"/>
        </p:nvSpPr>
        <p:spPr bwMode="auto">
          <a:xfrm rot="5400000">
            <a:off x="-1595402" y="3286281"/>
            <a:ext cx="5544000" cy="2401986"/>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0" name="Grafik 9"/>
          <p:cNvPicPr>
            <a:picLocks noChangeAspect="1"/>
          </p:cNvPicPr>
          <p:nvPr userDrawn="1"/>
        </p:nvPicPr>
        <p:blipFill>
          <a:blip r:embed="rId2"/>
          <a:stretch/>
        </p:blipFill>
        <p:spPr bwMode="auto">
          <a:xfrm>
            <a:off x="8822821" y="190455"/>
            <a:ext cx="3010302" cy="97106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Zwei Inhalte">
    <p:spTree>
      <p:nvGrpSpPr>
        <p:cNvPr id="1" name=""/>
        <p:cNvGrpSpPr/>
        <p:nvPr/>
      </p:nvGrpSpPr>
      <p:grpSpPr bwMode="auto">
        <a:xfrm>
          <a:off x="0" y="0"/>
          <a:ext cx="0" cy="0"/>
          <a:chOff x="0" y="0"/>
          <a:chExt cx="0" cy="0"/>
        </a:xfrm>
      </p:grpSpPr>
      <p:sp>
        <p:nvSpPr>
          <p:cNvPr id="13" name="Rechteck 12"/>
          <p:cNvSpPr/>
          <p:nvPr userDrawn="1"/>
        </p:nvSpPr>
        <p:spPr bwMode="auto">
          <a:xfrm>
            <a:off x="11116233" y="5771408"/>
            <a:ext cx="1100447" cy="10865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2" name="Parallelogramm 11"/>
          <p:cNvSpPr/>
          <p:nvPr userDrawn="1"/>
        </p:nvSpPr>
        <p:spPr bwMode="auto">
          <a:xfrm rot="16199998">
            <a:off x="10412818" y="4808281"/>
            <a:ext cx="2507274" cy="1100447"/>
          </a:xfrm>
          <a:prstGeom prst="parallelogram">
            <a:avLst>
              <a:gd name="adj" fmla="val 25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 name="Titel 1"/>
          <p:cNvSpPr>
            <a:spLocks noGrp="1"/>
          </p:cNvSpPr>
          <p:nvPr>
            <p:ph type="title" hasCustomPrompt="1"/>
          </p:nvPr>
        </p:nvSpPr>
        <p:spPr bwMode="auto">
          <a:xfrm>
            <a:off x="623391" y="395389"/>
            <a:ext cx="9838232" cy="1006294"/>
          </a:xfrm>
          <a:prstGeom prst="rect">
            <a:avLst/>
          </a:prstGeom>
        </p:spPr>
        <p:txBody>
          <a:bodyPr anchor="ctr"/>
          <a:lstStyle/>
          <a:p>
            <a:pPr>
              <a:defRPr/>
            </a:pPr>
            <a:r>
              <a:rPr lang="de-DE"/>
              <a:t>Titelmasterformat durch Klicken bearbeiten</a:t>
            </a:r>
            <a:endParaRPr/>
          </a:p>
        </p:txBody>
      </p:sp>
      <p:sp>
        <p:nvSpPr>
          <p:cNvPr id="3" name="Inhaltsplatzhalter 2"/>
          <p:cNvSpPr>
            <a:spLocks noGrp="1"/>
          </p:cNvSpPr>
          <p:nvPr>
            <p:ph sz="half" idx="1"/>
          </p:nvPr>
        </p:nvSpPr>
        <p:spPr bwMode="auto">
          <a:xfrm>
            <a:off x="623391" y="1599979"/>
            <a:ext cx="9837312" cy="4444561"/>
          </a:xfrm>
          <a:prstGeom prst="rect">
            <a:avLst/>
          </a:prstGeom>
        </p:spPr>
        <p:txBody>
          <a:bodyPr>
            <a:normAutofit/>
          </a:bodyPr>
          <a:lstStyle>
            <a:lvl1pPr marL="0" indent="0">
              <a:buNone/>
              <a:defRPr sz="2000"/>
            </a:lvl1pPr>
            <a:lvl2pPr marL="457200" indent="0">
              <a:buNone/>
              <a:defRPr sz="2000"/>
            </a:lvl2pPr>
            <a:lvl3pPr marL="914400" indent="0">
              <a:buNone/>
              <a:defRPr sz="18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Foliennummernplatzhalter 5"/>
          <p:cNvSpPr>
            <a:spLocks noGrp="1"/>
          </p:cNvSpPr>
          <p:nvPr>
            <p:ph type="sldNum" sz="quarter" idx="14"/>
          </p:nvPr>
        </p:nvSpPr>
        <p:spPr bwMode="auto">
          <a:xfrm>
            <a:off x="9789720" y="6309558"/>
            <a:ext cx="670984" cy="316071"/>
          </a:xfrm>
          <a:prstGeom prst="rect">
            <a:avLst/>
          </a:prstGeom>
        </p:spPr>
        <p:txBody>
          <a:bodyPr/>
          <a:lstStyle>
            <a:lvl1pPr>
              <a:defRPr>
                <a:solidFill>
                  <a:srgbClr val="0053A4"/>
                </a:solidFill>
              </a:defRPr>
            </a:lvl1pPr>
          </a:lstStyle>
          <a:p>
            <a:pPr>
              <a:defRPr/>
            </a:pPr>
            <a:fld id="{84A1FA42-DC19-BA43-BB12-83C626D2DFE2}" type="slidenum">
              <a:rPr lang="de-DE"/>
              <a:t>‹#›</a:t>
            </a:fld>
            <a:endParaRPr lang="de-DE"/>
          </a:p>
        </p:txBody>
      </p:sp>
      <p:sp>
        <p:nvSpPr>
          <p:cNvPr id="9" name="Dreieck 8"/>
          <p:cNvSpPr/>
          <p:nvPr userDrawn="1"/>
        </p:nvSpPr>
        <p:spPr bwMode="auto">
          <a:xfrm rot="5400000">
            <a:off x="-281991" y="677380"/>
            <a:ext cx="1006293" cy="442312"/>
          </a:xfrm>
          <a:prstGeom prst="triangle">
            <a:avLst>
              <a:gd name="adj" fmla="val 50000"/>
            </a:avLst>
          </a:prstGeom>
          <a:solidFill>
            <a:srgbClr val="00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 name="Parallelogramm 9"/>
          <p:cNvSpPr/>
          <p:nvPr userDrawn="1"/>
        </p:nvSpPr>
        <p:spPr bwMode="auto">
          <a:xfrm rot="16199998">
            <a:off x="9600149" y="1516083"/>
            <a:ext cx="4132612" cy="1100447"/>
          </a:xfrm>
          <a:prstGeom prst="parallelogram">
            <a:avLst>
              <a:gd name="adj" fmla="val 250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Rechteck 10"/>
          <p:cNvSpPr/>
          <p:nvPr userDrawn="1"/>
        </p:nvSpPr>
        <p:spPr bwMode="auto">
          <a:xfrm>
            <a:off x="11116233" y="-1"/>
            <a:ext cx="1100447" cy="179707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4" name="Grafik 25"/>
          <p:cNvPicPr>
            <a:picLocks noChangeAspect="1"/>
          </p:cNvPicPr>
          <p:nvPr userDrawn="1"/>
        </p:nvPicPr>
        <p:blipFill>
          <a:blip r:embed="rId2"/>
          <a:stretch/>
        </p:blipFill>
        <p:spPr bwMode="auto">
          <a:xfrm>
            <a:off x="549642" y="6276642"/>
            <a:ext cx="1567335" cy="50707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1_Titel und Inhalt">
    <p:spTree>
      <p:nvGrpSpPr>
        <p:cNvPr id="1" name=""/>
        <p:cNvGrpSpPr/>
        <p:nvPr/>
      </p:nvGrpSpPr>
      <p:grpSpPr bwMode="auto">
        <a:xfrm>
          <a:off x="0" y="0"/>
          <a:ext cx="0" cy="0"/>
          <a:chOff x="0" y="0"/>
          <a:chExt cx="0" cy="0"/>
        </a:xfrm>
      </p:grpSpPr>
      <p:sp>
        <p:nvSpPr>
          <p:cNvPr id="7" name="Dreieck 6"/>
          <p:cNvSpPr>
            <a:spLocks noChangeAspect="1"/>
          </p:cNvSpPr>
          <p:nvPr userDrawn="1"/>
        </p:nvSpPr>
        <p:spPr bwMode="auto">
          <a:xfrm rot="10800000">
            <a:off x="-1439043" y="0"/>
            <a:ext cx="7714170" cy="4443372"/>
          </a:xfrm>
          <a:prstGeom prst="triangle">
            <a:avLst>
              <a:gd name="adj" fmla="val 500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 name="Titel 1"/>
          <p:cNvSpPr>
            <a:spLocks noGrp="1"/>
          </p:cNvSpPr>
          <p:nvPr>
            <p:ph type="title" hasCustomPrompt="1"/>
          </p:nvPr>
        </p:nvSpPr>
        <p:spPr bwMode="auto">
          <a:xfrm>
            <a:off x="5045986" y="2363190"/>
            <a:ext cx="6521595" cy="1325598"/>
          </a:xfrm>
          <a:prstGeom prst="rect">
            <a:avLst/>
          </a:prstGeom>
        </p:spPr>
        <p:txBody>
          <a:bodyPr/>
          <a:lstStyle>
            <a:lvl1pPr>
              <a:defRPr sz="4000"/>
            </a:lvl1pPr>
          </a:lstStyle>
          <a:p>
            <a:pPr>
              <a:defRPr/>
            </a:pPr>
            <a:r>
              <a:rPr lang="de-DE"/>
              <a:t>Zwischenüberschrift</a:t>
            </a:r>
            <a:endParaRPr/>
          </a:p>
        </p:txBody>
      </p:sp>
      <p:sp>
        <p:nvSpPr>
          <p:cNvPr id="6" name="Foliennummernplatzhalter 5"/>
          <p:cNvSpPr>
            <a:spLocks noGrp="1"/>
          </p:cNvSpPr>
          <p:nvPr>
            <p:ph type="sldNum" sz="quarter" idx="12"/>
          </p:nvPr>
        </p:nvSpPr>
        <p:spPr bwMode="auto">
          <a:xfrm>
            <a:off x="10896600" y="6309320"/>
            <a:ext cx="670984" cy="287337"/>
          </a:xfrm>
          <a:prstGeom prst="rect">
            <a:avLst/>
          </a:prstGeom>
        </p:spPr>
        <p:txBody>
          <a:bodyPr/>
          <a:lstStyle>
            <a:lvl1pPr>
              <a:defRPr/>
            </a:lvl1pPr>
          </a:lstStyle>
          <a:p>
            <a:pPr>
              <a:defRPr/>
            </a:pPr>
            <a:fld id="{BC6ACECB-09E2-B148-A321-B1DE9C880DE8}" type="slidenum">
              <a:rPr lang="de-DE"/>
              <a:t>‹#›</a:t>
            </a:fld>
            <a:endParaRPr lang="de-DE"/>
          </a:p>
        </p:txBody>
      </p:sp>
      <p:sp>
        <p:nvSpPr>
          <p:cNvPr id="8" name="Dreieck 7"/>
          <p:cNvSpPr>
            <a:spLocks noChangeAspect="1"/>
          </p:cNvSpPr>
          <p:nvPr userDrawn="1"/>
        </p:nvSpPr>
        <p:spPr bwMode="auto">
          <a:xfrm>
            <a:off x="396110" y="4528729"/>
            <a:ext cx="4043863" cy="2329271"/>
          </a:xfrm>
          <a:prstGeom prst="triangle">
            <a:avLst>
              <a:gd name="adj" fmla="val 50000"/>
            </a:avLst>
          </a:prstGeom>
          <a:solidFill>
            <a:srgbClr val="00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solidFill>
                <a:srgbClr val="0053A4"/>
              </a:solidFill>
            </a:endParaRPr>
          </a:p>
        </p:txBody>
      </p:sp>
      <p:sp>
        <p:nvSpPr>
          <p:cNvPr id="9" name="Dreieck 8"/>
          <p:cNvSpPr>
            <a:spLocks noChangeAspect="1"/>
          </p:cNvSpPr>
          <p:nvPr userDrawn="1"/>
        </p:nvSpPr>
        <p:spPr bwMode="auto">
          <a:xfrm rot="5400000">
            <a:off x="-1595402" y="3286281"/>
            <a:ext cx="5544000" cy="2401986"/>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2" name="Textplatzhalter 11"/>
          <p:cNvSpPr>
            <a:spLocks noGrp="1"/>
          </p:cNvSpPr>
          <p:nvPr>
            <p:ph type="body" sz="quarter" idx="13" hasCustomPrompt="1"/>
          </p:nvPr>
        </p:nvSpPr>
        <p:spPr bwMode="auto">
          <a:xfrm>
            <a:off x="5045986" y="3839754"/>
            <a:ext cx="6521450" cy="688975"/>
          </a:xfrm>
          <a:prstGeom prst="rect">
            <a:avLst/>
          </a:prstGeom>
        </p:spPr>
        <p:txBody>
          <a:bodyPr/>
          <a:lstStyle/>
          <a:p>
            <a:pPr>
              <a:defRPr/>
            </a:pPr>
            <a:r>
              <a:rPr lang="de-DE"/>
              <a:t>Unterüberschrift</a:t>
            </a:r>
            <a:endParaRPr/>
          </a:p>
        </p:txBody>
      </p:sp>
      <p:pic>
        <p:nvPicPr>
          <p:cNvPr id="3" name="Grafik 9"/>
          <p:cNvPicPr>
            <a:picLocks noChangeAspect="1"/>
          </p:cNvPicPr>
          <p:nvPr userDrawn="1"/>
        </p:nvPicPr>
        <p:blipFill>
          <a:blip r:embed="rId2"/>
          <a:stretch/>
        </p:blipFill>
        <p:spPr bwMode="auto">
          <a:xfrm>
            <a:off x="8822821" y="190455"/>
            <a:ext cx="3010302" cy="97106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userDrawn="1">
  <p:cSld name="3_Benutzerdefiniertes Layout">
    <p:spTree>
      <p:nvGrpSpPr>
        <p:cNvPr id="1" name=""/>
        <p:cNvGrpSpPr/>
        <p:nvPr/>
      </p:nvGrpSpPr>
      <p:grpSpPr bwMode="auto">
        <a:xfrm>
          <a:off x="0" y="0"/>
          <a:ext cx="0" cy="0"/>
          <a:chOff x="0" y="0"/>
          <a:chExt cx="0" cy="0"/>
        </a:xfrm>
      </p:grpSpPr>
      <p:sp>
        <p:nvSpPr>
          <p:cNvPr id="13" name="Rechteck 12"/>
          <p:cNvSpPr/>
          <p:nvPr userDrawn="1"/>
        </p:nvSpPr>
        <p:spPr bwMode="auto">
          <a:xfrm>
            <a:off x="6092042" y="0"/>
            <a:ext cx="6111833"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Inhaltsplatzhalter 20"/>
          <p:cNvSpPr>
            <a:spLocks noGrp="1"/>
          </p:cNvSpPr>
          <p:nvPr>
            <p:ph sz="quarter" idx="13"/>
          </p:nvPr>
        </p:nvSpPr>
        <p:spPr bwMode="auto">
          <a:xfrm>
            <a:off x="617516" y="2200811"/>
            <a:ext cx="4880759" cy="4259263"/>
          </a:xfrm>
          <a:prstGeom prst="rect">
            <a:avLst/>
          </a:prstGeom>
        </p:spPr>
        <p:txBody>
          <a:bodyPr/>
          <a:lstStyle>
            <a:lvl1pPr>
              <a:defRPr>
                <a:solidFill>
                  <a:schemeClr val="tx1"/>
                </a:solidFill>
              </a:defRPr>
            </a:lvl1p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23" name="Inhaltsplatzhalter 22"/>
          <p:cNvSpPr>
            <a:spLocks noGrp="1"/>
          </p:cNvSpPr>
          <p:nvPr>
            <p:ph sz="quarter" idx="14"/>
          </p:nvPr>
        </p:nvSpPr>
        <p:spPr bwMode="auto">
          <a:xfrm>
            <a:off x="6675479" y="2200811"/>
            <a:ext cx="4880759" cy="4271963"/>
          </a:xfrm>
          <a:prstGeom prst="rect">
            <a:avLst/>
          </a:prstGeom>
        </p:spPr>
        <p:txBody>
          <a:bodyPr/>
          <a:lstStyle>
            <a:lvl1pPr>
              <a:defRPr>
                <a:solidFill>
                  <a:schemeClr val="tx1"/>
                </a:solidFill>
              </a:defRPr>
            </a:lvl1p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14" name="Titel 1"/>
          <p:cNvSpPr>
            <a:spLocks noGrp="1"/>
          </p:cNvSpPr>
          <p:nvPr>
            <p:ph type="title"/>
          </p:nvPr>
        </p:nvSpPr>
        <p:spPr bwMode="auto">
          <a:xfrm rot="10800000" flipV="1">
            <a:off x="617515" y="736270"/>
            <a:ext cx="4880759" cy="840180"/>
          </a:xfrm>
          <a:prstGeom prst="rect">
            <a:avLst/>
          </a:prstGeom>
        </p:spPr>
        <p:txBody>
          <a:bodyPr/>
          <a:lstStyle>
            <a:lvl1pPr algn="l">
              <a:defRPr sz="2400" cap="all" spc="1000">
                <a:solidFill>
                  <a:schemeClr val="tx1"/>
                </a:solidFill>
              </a:defRPr>
            </a:lvl1pPr>
          </a:lstStyle>
          <a:p>
            <a:pPr>
              <a:defRPr/>
            </a:pPr>
            <a:r>
              <a:rPr lang="de-DE"/>
              <a:t>Mastertitelformat bearbeiten</a:t>
            </a:r>
            <a:endParaRPr/>
          </a:p>
        </p:txBody>
      </p:sp>
      <p:sp>
        <p:nvSpPr>
          <p:cNvPr id="4" name="Foliennummernplatzhalter 5"/>
          <p:cNvSpPr>
            <a:spLocks noGrp="1"/>
          </p:cNvSpPr>
          <p:nvPr>
            <p:ph type="sldNum" sz="quarter" idx="12"/>
          </p:nvPr>
        </p:nvSpPr>
        <p:spPr bwMode="auto">
          <a:xfrm>
            <a:off x="10896600" y="6309320"/>
            <a:ext cx="670984" cy="287337"/>
          </a:xfrm>
          <a:prstGeom prst="rect">
            <a:avLst/>
          </a:prstGeom>
        </p:spPr>
        <p:txBody>
          <a:bodyPr/>
          <a:lstStyle>
            <a:lvl1pPr>
              <a:defRPr/>
            </a:lvl1pPr>
          </a:lstStyle>
          <a:p>
            <a:pPr>
              <a:defRPr/>
            </a:pPr>
            <a:fld id="{BC6ACECB-09E2-B148-A321-B1DE9C880DE8}" type="slidenum">
              <a:rPr lang="de-DE"/>
              <a:t>‹#›</a:t>
            </a:fld>
            <a:endParaRPr lang="de-DE"/>
          </a:p>
        </p:txBody>
      </p:sp>
      <p:pic>
        <p:nvPicPr>
          <p:cNvPr id="2" name="Grafik 25"/>
          <p:cNvPicPr>
            <a:picLocks noChangeAspect="1"/>
          </p:cNvPicPr>
          <p:nvPr userDrawn="1"/>
        </p:nvPicPr>
        <p:blipFill>
          <a:blip r:embed="rId2"/>
          <a:stretch/>
        </p:blipFill>
        <p:spPr bwMode="auto">
          <a:xfrm>
            <a:off x="103593" y="76186"/>
            <a:ext cx="1078436" cy="34890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4_Benutzerdefiniertes Layout">
    <p:spTree>
      <p:nvGrpSpPr>
        <p:cNvPr id="1" name=""/>
        <p:cNvGrpSpPr/>
        <p:nvPr/>
      </p:nvGrpSpPr>
      <p:grpSpPr bwMode="auto">
        <a:xfrm>
          <a:off x="0" y="0"/>
          <a:ext cx="0" cy="0"/>
          <a:chOff x="0" y="0"/>
          <a:chExt cx="0" cy="0"/>
        </a:xfrm>
      </p:grpSpPr>
      <p:sp>
        <p:nvSpPr>
          <p:cNvPr id="13" name="Rechteck 12"/>
          <p:cNvSpPr/>
          <p:nvPr userDrawn="1"/>
        </p:nvSpPr>
        <p:spPr bwMode="auto">
          <a:xfrm>
            <a:off x="6092042" y="0"/>
            <a:ext cx="6111833"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Inhaltsplatzhalter 20"/>
          <p:cNvSpPr>
            <a:spLocks noGrp="1"/>
          </p:cNvSpPr>
          <p:nvPr>
            <p:ph sz="quarter" idx="13"/>
          </p:nvPr>
        </p:nvSpPr>
        <p:spPr bwMode="auto">
          <a:xfrm>
            <a:off x="617516" y="1628801"/>
            <a:ext cx="4880759" cy="4449705"/>
          </a:xfrm>
          <a:prstGeom prst="rect">
            <a:avLst/>
          </a:prstGeom>
        </p:spPr>
        <p:txBody>
          <a:bodyPr/>
          <a:lstStyle>
            <a:lvl1pPr>
              <a:defRPr>
                <a:solidFill>
                  <a:schemeClr val="tx1"/>
                </a:solidFill>
              </a:defRPr>
            </a:lvl1p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23" name="Inhaltsplatzhalter 22"/>
          <p:cNvSpPr>
            <a:spLocks noGrp="1"/>
          </p:cNvSpPr>
          <p:nvPr>
            <p:ph sz="quarter" idx="14"/>
          </p:nvPr>
        </p:nvSpPr>
        <p:spPr bwMode="auto">
          <a:xfrm>
            <a:off x="6675479" y="1628802"/>
            <a:ext cx="4880759" cy="4444942"/>
          </a:xfrm>
          <a:prstGeom prst="rect">
            <a:avLst/>
          </a:prstGeom>
        </p:spPr>
        <p:txBody>
          <a:bodyPr/>
          <a:lstStyle>
            <a:lvl1pPr>
              <a:defRPr>
                <a:solidFill>
                  <a:schemeClr val="tx1"/>
                </a:solidFill>
              </a:defRPr>
            </a:lvl1p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4" name="Foliennummernplatzhalter 5"/>
          <p:cNvSpPr>
            <a:spLocks noGrp="1"/>
          </p:cNvSpPr>
          <p:nvPr>
            <p:ph type="sldNum" sz="quarter" idx="12"/>
          </p:nvPr>
        </p:nvSpPr>
        <p:spPr bwMode="auto">
          <a:xfrm>
            <a:off x="10896600" y="6309320"/>
            <a:ext cx="670984" cy="287337"/>
          </a:xfrm>
          <a:prstGeom prst="rect">
            <a:avLst/>
          </a:prstGeom>
        </p:spPr>
        <p:txBody>
          <a:bodyPr/>
          <a:lstStyle>
            <a:lvl1pPr>
              <a:defRPr/>
            </a:lvl1pPr>
          </a:lstStyle>
          <a:p>
            <a:pPr>
              <a:defRPr/>
            </a:pPr>
            <a:fld id="{BC6ACECB-09E2-B148-A321-B1DE9C880DE8}" type="slidenum">
              <a:rPr lang="de-DE"/>
              <a:t>‹#›</a:t>
            </a:fld>
            <a:endParaRPr lang="de-DE"/>
          </a:p>
        </p:txBody>
      </p:sp>
      <p:sp>
        <p:nvSpPr>
          <p:cNvPr id="5" name="Titel 1"/>
          <p:cNvSpPr>
            <a:spLocks noGrp="1"/>
          </p:cNvSpPr>
          <p:nvPr>
            <p:ph type="title" hasCustomPrompt="1"/>
          </p:nvPr>
        </p:nvSpPr>
        <p:spPr bwMode="auto">
          <a:xfrm>
            <a:off x="623391" y="395389"/>
            <a:ext cx="9838232" cy="1006294"/>
          </a:xfrm>
          <a:prstGeom prst="rect">
            <a:avLst/>
          </a:prstGeom>
        </p:spPr>
        <p:txBody>
          <a:bodyPr anchor="ctr"/>
          <a:lstStyle/>
          <a:p>
            <a:pPr>
              <a:defRPr/>
            </a:pPr>
            <a:r>
              <a:rPr lang="de-DE"/>
              <a:t>Titelmasterformat durch Klicken bearbeiten</a:t>
            </a:r>
            <a:endParaRPr/>
          </a:p>
        </p:txBody>
      </p:sp>
      <p:pic>
        <p:nvPicPr>
          <p:cNvPr id="6" name="Grafik 25"/>
          <p:cNvPicPr>
            <a:picLocks noChangeAspect="1"/>
          </p:cNvPicPr>
          <p:nvPr userDrawn="1"/>
        </p:nvPicPr>
        <p:blipFill>
          <a:blip r:embed="rId2"/>
          <a:stretch/>
        </p:blipFill>
        <p:spPr bwMode="auto">
          <a:xfrm>
            <a:off x="549642" y="6276642"/>
            <a:ext cx="1567335" cy="507079"/>
          </a:xfrm>
          <a:prstGeom prst="rect">
            <a:avLst/>
          </a:prstGeom>
        </p:spPr>
      </p:pic>
      <p:pic>
        <p:nvPicPr>
          <p:cNvPr id="2" name="Grafik 25"/>
          <p:cNvPicPr>
            <a:picLocks noChangeAspect="1"/>
          </p:cNvPicPr>
          <p:nvPr userDrawn="1"/>
        </p:nvPicPr>
        <p:blipFill>
          <a:blip r:embed="rId2"/>
          <a:stretch/>
        </p:blipFill>
        <p:spPr bwMode="auto">
          <a:xfrm>
            <a:off x="103593" y="76186"/>
            <a:ext cx="1078436" cy="34890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 userDrawn="1">
  <p:cSld name="Titel und Inhalt">
    <p:spTree>
      <p:nvGrpSpPr>
        <p:cNvPr id="1" name=""/>
        <p:cNvGrpSpPr/>
        <p:nvPr/>
      </p:nvGrpSpPr>
      <p:grpSpPr bwMode="auto">
        <a:xfrm>
          <a:off x="0" y="0"/>
          <a:ext cx="0" cy="0"/>
          <a:chOff x="0" y="0"/>
          <a:chExt cx="0" cy="0"/>
        </a:xfrm>
      </p:grpSpPr>
      <p:sp>
        <p:nvSpPr>
          <p:cNvPr id="7" name="Dreieck 6"/>
          <p:cNvSpPr>
            <a:spLocks noChangeAspect="1"/>
          </p:cNvSpPr>
          <p:nvPr userDrawn="1"/>
        </p:nvSpPr>
        <p:spPr bwMode="auto">
          <a:xfrm rot="10800000">
            <a:off x="-1439043" y="0"/>
            <a:ext cx="7714170" cy="4443372"/>
          </a:xfrm>
          <a:prstGeom prst="triangle">
            <a:avLst>
              <a:gd name="adj" fmla="val 500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 name="Titel 1"/>
          <p:cNvSpPr>
            <a:spLocks noGrp="1"/>
          </p:cNvSpPr>
          <p:nvPr>
            <p:ph type="title" hasCustomPrompt="1"/>
          </p:nvPr>
        </p:nvSpPr>
        <p:spPr bwMode="auto">
          <a:xfrm>
            <a:off x="5438899" y="1250621"/>
            <a:ext cx="6128682" cy="971065"/>
          </a:xfrm>
          <a:prstGeom prst="rect">
            <a:avLst/>
          </a:prstGeom>
        </p:spPr>
        <p:txBody>
          <a:bodyPr anchor="ctr"/>
          <a:lstStyle>
            <a:lvl1pPr>
              <a:defRPr sz="2800"/>
            </a:lvl1pPr>
          </a:lstStyle>
          <a:p>
            <a:pPr>
              <a:defRPr/>
            </a:pPr>
            <a:r>
              <a:rPr lang="de-DE"/>
              <a:t>Titelmasterformat durch Klicken bearbeiten</a:t>
            </a:r>
            <a:endParaRPr/>
          </a:p>
        </p:txBody>
      </p:sp>
      <p:sp>
        <p:nvSpPr>
          <p:cNvPr id="3" name="Inhaltsplatzhalter 2"/>
          <p:cNvSpPr>
            <a:spLocks noGrp="1"/>
          </p:cNvSpPr>
          <p:nvPr>
            <p:ph idx="1"/>
          </p:nvPr>
        </p:nvSpPr>
        <p:spPr bwMode="auto">
          <a:xfrm>
            <a:off x="5438900" y="2391889"/>
            <a:ext cx="6128682" cy="3816424"/>
          </a:xfrm>
          <a:prstGeom prst="rect">
            <a:avLst/>
          </a:prstGeom>
        </p:spPr>
        <p:txBody>
          <a:bodyPr/>
          <a:lstStyle>
            <a:lvl1pPr marL="0" indent="0">
              <a:buNone/>
              <a:defRPr sz="2000"/>
            </a:lvl1pPr>
            <a:lvl2pPr marL="457200" indent="0">
              <a:buNone/>
              <a:defRPr sz="2000"/>
            </a:lvl2pPr>
            <a:lvl3pPr marL="914400" indent="0">
              <a:buNone/>
              <a:defRPr sz="1800"/>
            </a:lvl3pPr>
            <a:lvl4pPr marL="1371600" indent="0">
              <a:buNone/>
              <a:defRPr sz="1800"/>
            </a:lvl4pPr>
            <a:lvl5pPr marL="1828800" indent="0">
              <a:buNone/>
              <a:defRPr sz="1800"/>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oliennummernplatzhalter 5"/>
          <p:cNvSpPr>
            <a:spLocks noGrp="1"/>
          </p:cNvSpPr>
          <p:nvPr>
            <p:ph type="sldNum" sz="quarter" idx="12"/>
          </p:nvPr>
        </p:nvSpPr>
        <p:spPr bwMode="auto">
          <a:xfrm>
            <a:off x="10896600" y="6309320"/>
            <a:ext cx="670984" cy="287337"/>
          </a:xfrm>
          <a:prstGeom prst="rect">
            <a:avLst/>
          </a:prstGeom>
        </p:spPr>
        <p:txBody>
          <a:bodyPr/>
          <a:lstStyle>
            <a:lvl1pPr>
              <a:defRPr/>
            </a:lvl1pPr>
          </a:lstStyle>
          <a:p>
            <a:pPr>
              <a:defRPr/>
            </a:pPr>
            <a:fld id="{BC6ACECB-09E2-B148-A321-B1DE9C880DE8}" type="slidenum">
              <a:rPr lang="de-DE"/>
              <a:t>‹#›</a:t>
            </a:fld>
            <a:endParaRPr lang="de-DE"/>
          </a:p>
        </p:txBody>
      </p:sp>
      <p:sp>
        <p:nvSpPr>
          <p:cNvPr id="8" name="Dreieck 7"/>
          <p:cNvSpPr>
            <a:spLocks noChangeAspect="1"/>
          </p:cNvSpPr>
          <p:nvPr userDrawn="1"/>
        </p:nvSpPr>
        <p:spPr bwMode="auto">
          <a:xfrm>
            <a:off x="396110" y="4528729"/>
            <a:ext cx="4043863" cy="2329271"/>
          </a:xfrm>
          <a:prstGeom prst="triangle">
            <a:avLst>
              <a:gd name="adj" fmla="val 50000"/>
            </a:avLst>
          </a:prstGeom>
          <a:solidFill>
            <a:srgbClr val="00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solidFill>
                <a:srgbClr val="0053A4"/>
              </a:solidFill>
            </a:endParaRPr>
          </a:p>
        </p:txBody>
      </p:sp>
      <p:sp>
        <p:nvSpPr>
          <p:cNvPr id="9" name="Dreieck 8"/>
          <p:cNvSpPr>
            <a:spLocks noChangeAspect="1"/>
          </p:cNvSpPr>
          <p:nvPr userDrawn="1"/>
        </p:nvSpPr>
        <p:spPr bwMode="auto">
          <a:xfrm rot="5400000">
            <a:off x="-1595402" y="3286281"/>
            <a:ext cx="5544000" cy="2401986"/>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0" name="Grafik 9"/>
          <p:cNvPicPr>
            <a:picLocks noChangeAspect="1"/>
          </p:cNvPicPr>
          <p:nvPr userDrawn="1"/>
        </p:nvPicPr>
        <p:blipFill>
          <a:blip r:embed="rId2"/>
          <a:stretch/>
        </p:blipFill>
        <p:spPr bwMode="auto">
          <a:xfrm>
            <a:off x="8822821" y="190455"/>
            <a:ext cx="3010302" cy="9710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Zwei Inhalte">
    <p:spTree>
      <p:nvGrpSpPr>
        <p:cNvPr id="1" name=""/>
        <p:cNvGrpSpPr/>
        <p:nvPr/>
      </p:nvGrpSpPr>
      <p:grpSpPr bwMode="auto">
        <a:xfrm>
          <a:off x="0" y="0"/>
          <a:ext cx="0" cy="0"/>
          <a:chOff x="0" y="0"/>
          <a:chExt cx="0" cy="0"/>
        </a:xfrm>
      </p:grpSpPr>
      <p:sp>
        <p:nvSpPr>
          <p:cNvPr id="13" name="Rechteck 12"/>
          <p:cNvSpPr/>
          <p:nvPr userDrawn="1"/>
        </p:nvSpPr>
        <p:spPr bwMode="auto">
          <a:xfrm>
            <a:off x="11091552" y="5771408"/>
            <a:ext cx="1100447" cy="10865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2" name="Parallelogramm 11"/>
          <p:cNvSpPr/>
          <p:nvPr userDrawn="1"/>
        </p:nvSpPr>
        <p:spPr bwMode="auto">
          <a:xfrm rot="16199998">
            <a:off x="10388139" y="4808281"/>
            <a:ext cx="2507274" cy="1100447"/>
          </a:xfrm>
          <a:prstGeom prst="parallelogram">
            <a:avLst>
              <a:gd name="adj" fmla="val 25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 name="Titel 1"/>
          <p:cNvSpPr>
            <a:spLocks noGrp="1"/>
          </p:cNvSpPr>
          <p:nvPr>
            <p:ph type="title" hasCustomPrompt="1"/>
          </p:nvPr>
        </p:nvSpPr>
        <p:spPr bwMode="auto">
          <a:xfrm>
            <a:off x="623391" y="395389"/>
            <a:ext cx="9838232" cy="1006294"/>
          </a:xfrm>
          <a:prstGeom prst="rect">
            <a:avLst/>
          </a:prstGeom>
        </p:spPr>
        <p:txBody>
          <a:bodyPr anchor="ctr"/>
          <a:lstStyle/>
          <a:p>
            <a:pPr>
              <a:defRPr/>
            </a:pPr>
            <a:r>
              <a:rPr lang="de-DE"/>
              <a:t>Titelmasterformat durch Klicken bearbeiten</a:t>
            </a:r>
            <a:endParaRPr/>
          </a:p>
        </p:txBody>
      </p:sp>
      <p:sp>
        <p:nvSpPr>
          <p:cNvPr id="3" name="Inhaltsplatzhalter 2"/>
          <p:cNvSpPr>
            <a:spLocks noGrp="1"/>
          </p:cNvSpPr>
          <p:nvPr>
            <p:ph sz="half" idx="1"/>
          </p:nvPr>
        </p:nvSpPr>
        <p:spPr bwMode="auto">
          <a:xfrm>
            <a:off x="623391" y="1599979"/>
            <a:ext cx="9837312" cy="4444561"/>
          </a:xfrm>
          <a:prstGeom prst="rect">
            <a:avLst/>
          </a:prstGeom>
        </p:spPr>
        <p:txBody>
          <a:bodyPr>
            <a:normAutofit/>
          </a:bodyPr>
          <a:lstStyle>
            <a:lvl1pPr marL="0" indent="0">
              <a:buNone/>
              <a:defRPr sz="2000"/>
            </a:lvl1pPr>
            <a:lvl2pPr marL="457200" indent="0">
              <a:buNone/>
              <a:defRPr sz="2000"/>
            </a:lvl2pPr>
            <a:lvl3pPr marL="914400" indent="0">
              <a:buNone/>
              <a:defRPr sz="18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Foliennummernplatzhalter 5"/>
          <p:cNvSpPr>
            <a:spLocks noGrp="1"/>
          </p:cNvSpPr>
          <p:nvPr>
            <p:ph type="sldNum" sz="quarter" idx="14"/>
          </p:nvPr>
        </p:nvSpPr>
        <p:spPr bwMode="auto">
          <a:xfrm>
            <a:off x="9789720" y="6309558"/>
            <a:ext cx="670984" cy="316071"/>
          </a:xfrm>
          <a:prstGeom prst="rect">
            <a:avLst/>
          </a:prstGeom>
        </p:spPr>
        <p:txBody>
          <a:bodyPr/>
          <a:lstStyle>
            <a:lvl1pPr>
              <a:defRPr>
                <a:solidFill>
                  <a:srgbClr val="0053A4"/>
                </a:solidFill>
              </a:defRPr>
            </a:lvl1pPr>
          </a:lstStyle>
          <a:p>
            <a:pPr>
              <a:defRPr/>
            </a:pPr>
            <a:fld id="{84A1FA42-DC19-BA43-BB12-83C626D2DFE2}" type="slidenum">
              <a:rPr lang="de-DE"/>
              <a:t>‹#›</a:t>
            </a:fld>
            <a:endParaRPr lang="de-DE"/>
          </a:p>
        </p:txBody>
      </p:sp>
      <p:sp>
        <p:nvSpPr>
          <p:cNvPr id="9" name="Dreieck 8"/>
          <p:cNvSpPr/>
          <p:nvPr userDrawn="1"/>
        </p:nvSpPr>
        <p:spPr bwMode="auto">
          <a:xfrm rot="5400000">
            <a:off x="-281991" y="677380"/>
            <a:ext cx="1006293" cy="442312"/>
          </a:xfrm>
          <a:prstGeom prst="triangle">
            <a:avLst>
              <a:gd name="adj" fmla="val 50000"/>
            </a:avLst>
          </a:prstGeom>
          <a:solidFill>
            <a:srgbClr val="00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 name="Parallelogramm 9"/>
          <p:cNvSpPr/>
          <p:nvPr userDrawn="1"/>
        </p:nvSpPr>
        <p:spPr bwMode="auto">
          <a:xfrm rot="16199998">
            <a:off x="9575470" y="1516082"/>
            <a:ext cx="4132612" cy="1100447"/>
          </a:xfrm>
          <a:prstGeom prst="parallelogram">
            <a:avLst>
              <a:gd name="adj" fmla="val 250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Rechteck 10"/>
          <p:cNvSpPr/>
          <p:nvPr userDrawn="1"/>
        </p:nvSpPr>
        <p:spPr bwMode="auto">
          <a:xfrm>
            <a:off x="11091552" y="-1"/>
            <a:ext cx="1100447" cy="179707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4" name="Grafik 25"/>
          <p:cNvPicPr>
            <a:picLocks noChangeAspect="1"/>
          </p:cNvPicPr>
          <p:nvPr userDrawn="1"/>
        </p:nvPicPr>
        <p:blipFill>
          <a:blip r:embed="rId2"/>
          <a:stretch/>
        </p:blipFill>
        <p:spPr bwMode="auto">
          <a:xfrm>
            <a:off x="549642" y="6276642"/>
            <a:ext cx="1567335" cy="50707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1_Titel und Inhalt">
    <p:spTree>
      <p:nvGrpSpPr>
        <p:cNvPr id="1" name=""/>
        <p:cNvGrpSpPr/>
        <p:nvPr/>
      </p:nvGrpSpPr>
      <p:grpSpPr bwMode="auto">
        <a:xfrm>
          <a:off x="0" y="0"/>
          <a:ext cx="0" cy="0"/>
          <a:chOff x="0" y="0"/>
          <a:chExt cx="0" cy="0"/>
        </a:xfrm>
      </p:grpSpPr>
      <p:sp>
        <p:nvSpPr>
          <p:cNvPr id="7" name="Dreieck 6"/>
          <p:cNvSpPr>
            <a:spLocks noChangeAspect="1"/>
          </p:cNvSpPr>
          <p:nvPr userDrawn="1"/>
        </p:nvSpPr>
        <p:spPr bwMode="auto">
          <a:xfrm rot="10800000">
            <a:off x="-1439043" y="0"/>
            <a:ext cx="7714170" cy="4443372"/>
          </a:xfrm>
          <a:prstGeom prst="triangle">
            <a:avLst>
              <a:gd name="adj" fmla="val 500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 name="Titel 1"/>
          <p:cNvSpPr>
            <a:spLocks noGrp="1"/>
          </p:cNvSpPr>
          <p:nvPr>
            <p:ph type="title" hasCustomPrompt="1"/>
          </p:nvPr>
        </p:nvSpPr>
        <p:spPr bwMode="auto">
          <a:xfrm>
            <a:off x="5045986" y="2363190"/>
            <a:ext cx="6521595" cy="1325598"/>
          </a:xfrm>
          <a:prstGeom prst="rect">
            <a:avLst/>
          </a:prstGeom>
        </p:spPr>
        <p:txBody>
          <a:bodyPr/>
          <a:lstStyle>
            <a:lvl1pPr>
              <a:defRPr sz="4000"/>
            </a:lvl1pPr>
          </a:lstStyle>
          <a:p>
            <a:pPr>
              <a:defRPr/>
            </a:pPr>
            <a:r>
              <a:rPr lang="de-DE"/>
              <a:t>Zwischenüberschrift</a:t>
            </a:r>
            <a:endParaRPr/>
          </a:p>
        </p:txBody>
      </p:sp>
      <p:sp>
        <p:nvSpPr>
          <p:cNvPr id="6" name="Foliennummernplatzhalter 5"/>
          <p:cNvSpPr>
            <a:spLocks noGrp="1"/>
          </p:cNvSpPr>
          <p:nvPr>
            <p:ph type="sldNum" sz="quarter" idx="12"/>
          </p:nvPr>
        </p:nvSpPr>
        <p:spPr bwMode="auto">
          <a:xfrm>
            <a:off x="10896600" y="6309320"/>
            <a:ext cx="670984" cy="287337"/>
          </a:xfrm>
          <a:prstGeom prst="rect">
            <a:avLst/>
          </a:prstGeom>
        </p:spPr>
        <p:txBody>
          <a:bodyPr/>
          <a:lstStyle>
            <a:lvl1pPr>
              <a:defRPr/>
            </a:lvl1pPr>
          </a:lstStyle>
          <a:p>
            <a:pPr>
              <a:defRPr/>
            </a:pPr>
            <a:fld id="{BC6ACECB-09E2-B148-A321-B1DE9C880DE8}" type="slidenum">
              <a:rPr lang="de-DE"/>
              <a:t>‹#›</a:t>
            </a:fld>
            <a:endParaRPr lang="de-DE"/>
          </a:p>
        </p:txBody>
      </p:sp>
      <p:sp>
        <p:nvSpPr>
          <p:cNvPr id="8" name="Dreieck 7"/>
          <p:cNvSpPr>
            <a:spLocks noChangeAspect="1"/>
          </p:cNvSpPr>
          <p:nvPr userDrawn="1"/>
        </p:nvSpPr>
        <p:spPr bwMode="auto">
          <a:xfrm>
            <a:off x="396110" y="4528729"/>
            <a:ext cx="4043863" cy="2329271"/>
          </a:xfrm>
          <a:prstGeom prst="triangle">
            <a:avLst>
              <a:gd name="adj" fmla="val 50000"/>
            </a:avLst>
          </a:prstGeom>
          <a:solidFill>
            <a:srgbClr val="00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solidFill>
                <a:srgbClr val="0053A4"/>
              </a:solidFill>
            </a:endParaRPr>
          </a:p>
        </p:txBody>
      </p:sp>
      <p:sp>
        <p:nvSpPr>
          <p:cNvPr id="9" name="Dreieck 8"/>
          <p:cNvSpPr>
            <a:spLocks noChangeAspect="1"/>
          </p:cNvSpPr>
          <p:nvPr userDrawn="1"/>
        </p:nvSpPr>
        <p:spPr bwMode="auto">
          <a:xfrm rot="5400000">
            <a:off x="-1595402" y="3286281"/>
            <a:ext cx="5544000" cy="2401986"/>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2" name="Textplatzhalter 11"/>
          <p:cNvSpPr>
            <a:spLocks noGrp="1"/>
          </p:cNvSpPr>
          <p:nvPr>
            <p:ph type="body" sz="quarter" idx="13" hasCustomPrompt="1"/>
          </p:nvPr>
        </p:nvSpPr>
        <p:spPr bwMode="auto">
          <a:xfrm>
            <a:off x="5045986" y="3839754"/>
            <a:ext cx="6521450" cy="688975"/>
          </a:xfrm>
          <a:prstGeom prst="rect">
            <a:avLst/>
          </a:prstGeom>
        </p:spPr>
        <p:txBody>
          <a:bodyPr/>
          <a:lstStyle/>
          <a:p>
            <a:pPr>
              <a:defRPr/>
            </a:pPr>
            <a:r>
              <a:rPr lang="de-DE"/>
              <a:t>Unterüberschrift</a:t>
            </a:r>
            <a:endParaRPr/>
          </a:p>
        </p:txBody>
      </p:sp>
      <p:pic>
        <p:nvPicPr>
          <p:cNvPr id="3" name="Grafik 9"/>
          <p:cNvPicPr>
            <a:picLocks noChangeAspect="1"/>
          </p:cNvPicPr>
          <p:nvPr userDrawn="1"/>
        </p:nvPicPr>
        <p:blipFill>
          <a:blip r:embed="rId2"/>
          <a:stretch/>
        </p:blipFill>
        <p:spPr bwMode="auto">
          <a:xfrm>
            <a:off x="8822821" y="190455"/>
            <a:ext cx="3010302" cy="97106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3_Benutzerdefiniertes Layout">
    <p:spTree>
      <p:nvGrpSpPr>
        <p:cNvPr id="1" name=""/>
        <p:cNvGrpSpPr/>
        <p:nvPr/>
      </p:nvGrpSpPr>
      <p:grpSpPr bwMode="auto">
        <a:xfrm>
          <a:off x="0" y="0"/>
          <a:ext cx="0" cy="0"/>
          <a:chOff x="0" y="0"/>
          <a:chExt cx="0" cy="0"/>
        </a:xfrm>
      </p:grpSpPr>
      <p:sp>
        <p:nvSpPr>
          <p:cNvPr id="13" name="Rechteck 12"/>
          <p:cNvSpPr/>
          <p:nvPr userDrawn="1"/>
        </p:nvSpPr>
        <p:spPr bwMode="auto">
          <a:xfrm>
            <a:off x="6092042" y="0"/>
            <a:ext cx="6111833"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Inhaltsplatzhalter 20"/>
          <p:cNvSpPr>
            <a:spLocks noGrp="1"/>
          </p:cNvSpPr>
          <p:nvPr>
            <p:ph sz="quarter" idx="13"/>
          </p:nvPr>
        </p:nvSpPr>
        <p:spPr bwMode="auto">
          <a:xfrm>
            <a:off x="617516" y="2200811"/>
            <a:ext cx="4880759" cy="4259263"/>
          </a:xfrm>
          <a:prstGeom prst="rect">
            <a:avLst/>
          </a:prstGeom>
        </p:spPr>
        <p:txBody>
          <a:bodyPr/>
          <a:lstStyle>
            <a:lvl1pPr>
              <a:defRPr>
                <a:solidFill>
                  <a:schemeClr val="tx1"/>
                </a:solidFill>
              </a:defRPr>
            </a:lvl1p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23" name="Inhaltsplatzhalter 22"/>
          <p:cNvSpPr>
            <a:spLocks noGrp="1"/>
          </p:cNvSpPr>
          <p:nvPr>
            <p:ph sz="quarter" idx="14"/>
          </p:nvPr>
        </p:nvSpPr>
        <p:spPr bwMode="auto">
          <a:xfrm>
            <a:off x="6675479" y="2200811"/>
            <a:ext cx="4880759" cy="4271963"/>
          </a:xfrm>
          <a:prstGeom prst="rect">
            <a:avLst/>
          </a:prstGeom>
        </p:spPr>
        <p:txBody>
          <a:bodyPr/>
          <a:lstStyle>
            <a:lvl1pPr>
              <a:defRPr>
                <a:solidFill>
                  <a:schemeClr val="tx1"/>
                </a:solidFill>
              </a:defRPr>
            </a:lvl1p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14" name="Titel 1"/>
          <p:cNvSpPr>
            <a:spLocks noGrp="1"/>
          </p:cNvSpPr>
          <p:nvPr>
            <p:ph type="title"/>
          </p:nvPr>
        </p:nvSpPr>
        <p:spPr bwMode="auto">
          <a:xfrm rot="10800000" flipV="1">
            <a:off x="617515" y="736270"/>
            <a:ext cx="4880759" cy="840180"/>
          </a:xfrm>
          <a:prstGeom prst="rect">
            <a:avLst/>
          </a:prstGeom>
        </p:spPr>
        <p:txBody>
          <a:bodyPr/>
          <a:lstStyle>
            <a:lvl1pPr algn="l">
              <a:defRPr sz="2400" cap="all" spc="1000">
                <a:solidFill>
                  <a:schemeClr val="tx1"/>
                </a:solidFill>
              </a:defRPr>
            </a:lvl1pPr>
          </a:lstStyle>
          <a:p>
            <a:pPr>
              <a:defRPr/>
            </a:pPr>
            <a:r>
              <a:rPr lang="de-DE"/>
              <a:t>Mastertitelformat bearbeiten</a:t>
            </a:r>
            <a:endParaRPr/>
          </a:p>
        </p:txBody>
      </p:sp>
      <p:sp>
        <p:nvSpPr>
          <p:cNvPr id="4" name="Foliennummernplatzhalter 5"/>
          <p:cNvSpPr>
            <a:spLocks noGrp="1"/>
          </p:cNvSpPr>
          <p:nvPr>
            <p:ph type="sldNum" sz="quarter" idx="12"/>
          </p:nvPr>
        </p:nvSpPr>
        <p:spPr bwMode="auto">
          <a:xfrm>
            <a:off x="10896600" y="6309320"/>
            <a:ext cx="670984" cy="287337"/>
          </a:xfrm>
          <a:prstGeom prst="rect">
            <a:avLst/>
          </a:prstGeom>
        </p:spPr>
        <p:txBody>
          <a:bodyPr/>
          <a:lstStyle>
            <a:lvl1pPr>
              <a:defRPr/>
            </a:lvl1pPr>
          </a:lstStyle>
          <a:p>
            <a:pPr>
              <a:defRPr/>
            </a:pPr>
            <a:fld id="{BC6ACECB-09E2-B148-A321-B1DE9C880DE8}" type="slidenum">
              <a:rPr lang="de-DE"/>
              <a:t>‹#›</a:t>
            </a:fld>
            <a:endParaRPr lang="de-DE"/>
          </a:p>
        </p:txBody>
      </p:sp>
      <p:pic>
        <p:nvPicPr>
          <p:cNvPr id="2" name="Grafik 25"/>
          <p:cNvPicPr>
            <a:picLocks noChangeAspect="1"/>
          </p:cNvPicPr>
          <p:nvPr userDrawn="1"/>
        </p:nvPicPr>
        <p:blipFill>
          <a:blip r:embed="rId2"/>
          <a:stretch/>
        </p:blipFill>
        <p:spPr bwMode="auto">
          <a:xfrm>
            <a:off x="103593" y="76186"/>
            <a:ext cx="1078436" cy="34890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4_Benutzerdefiniertes Layout">
    <p:spTree>
      <p:nvGrpSpPr>
        <p:cNvPr id="1" name=""/>
        <p:cNvGrpSpPr/>
        <p:nvPr/>
      </p:nvGrpSpPr>
      <p:grpSpPr bwMode="auto">
        <a:xfrm>
          <a:off x="0" y="0"/>
          <a:ext cx="0" cy="0"/>
          <a:chOff x="0" y="0"/>
          <a:chExt cx="0" cy="0"/>
        </a:xfrm>
      </p:grpSpPr>
      <p:sp>
        <p:nvSpPr>
          <p:cNvPr id="13" name="Rechteck 12"/>
          <p:cNvSpPr/>
          <p:nvPr userDrawn="1"/>
        </p:nvSpPr>
        <p:spPr bwMode="auto">
          <a:xfrm>
            <a:off x="6092042" y="0"/>
            <a:ext cx="6111833"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Inhaltsplatzhalter 20"/>
          <p:cNvSpPr>
            <a:spLocks noGrp="1"/>
          </p:cNvSpPr>
          <p:nvPr>
            <p:ph sz="quarter" idx="13"/>
          </p:nvPr>
        </p:nvSpPr>
        <p:spPr bwMode="auto">
          <a:xfrm>
            <a:off x="617516" y="1628801"/>
            <a:ext cx="4880759" cy="4449705"/>
          </a:xfrm>
          <a:prstGeom prst="rect">
            <a:avLst/>
          </a:prstGeom>
        </p:spPr>
        <p:txBody>
          <a:bodyPr/>
          <a:lstStyle>
            <a:lvl1pPr>
              <a:defRPr>
                <a:solidFill>
                  <a:schemeClr val="tx1"/>
                </a:solidFill>
              </a:defRPr>
            </a:lvl1p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23" name="Inhaltsplatzhalter 22"/>
          <p:cNvSpPr>
            <a:spLocks noGrp="1"/>
          </p:cNvSpPr>
          <p:nvPr>
            <p:ph sz="quarter" idx="14"/>
          </p:nvPr>
        </p:nvSpPr>
        <p:spPr bwMode="auto">
          <a:xfrm>
            <a:off x="6675479" y="1628802"/>
            <a:ext cx="4880759" cy="4444942"/>
          </a:xfrm>
          <a:prstGeom prst="rect">
            <a:avLst/>
          </a:prstGeom>
        </p:spPr>
        <p:txBody>
          <a:bodyPr/>
          <a:lstStyle>
            <a:lvl1pPr>
              <a:defRPr>
                <a:solidFill>
                  <a:schemeClr val="tx1"/>
                </a:solidFill>
              </a:defRPr>
            </a:lvl1p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4" name="Foliennummernplatzhalter 5"/>
          <p:cNvSpPr>
            <a:spLocks noGrp="1"/>
          </p:cNvSpPr>
          <p:nvPr>
            <p:ph type="sldNum" sz="quarter" idx="12"/>
          </p:nvPr>
        </p:nvSpPr>
        <p:spPr bwMode="auto">
          <a:xfrm>
            <a:off x="10896600" y="6309320"/>
            <a:ext cx="670984" cy="287337"/>
          </a:xfrm>
          <a:prstGeom prst="rect">
            <a:avLst/>
          </a:prstGeom>
        </p:spPr>
        <p:txBody>
          <a:bodyPr/>
          <a:lstStyle>
            <a:lvl1pPr>
              <a:defRPr/>
            </a:lvl1pPr>
          </a:lstStyle>
          <a:p>
            <a:pPr>
              <a:defRPr/>
            </a:pPr>
            <a:fld id="{BC6ACECB-09E2-B148-A321-B1DE9C880DE8}" type="slidenum">
              <a:rPr lang="de-DE"/>
              <a:t>‹#›</a:t>
            </a:fld>
            <a:endParaRPr lang="de-DE"/>
          </a:p>
        </p:txBody>
      </p:sp>
      <p:sp>
        <p:nvSpPr>
          <p:cNvPr id="5" name="Titel 1"/>
          <p:cNvSpPr>
            <a:spLocks noGrp="1"/>
          </p:cNvSpPr>
          <p:nvPr>
            <p:ph type="title" hasCustomPrompt="1"/>
          </p:nvPr>
        </p:nvSpPr>
        <p:spPr bwMode="auto">
          <a:xfrm>
            <a:off x="623391" y="395389"/>
            <a:ext cx="9838232" cy="1006294"/>
          </a:xfrm>
          <a:prstGeom prst="rect">
            <a:avLst/>
          </a:prstGeom>
        </p:spPr>
        <p:txBody>
          <a:bodyPr anchor="ctr"/>
          <a:lstStyle/>
          <a:p>
            <a:pPr>
              <a:defRPr/>
            </a:pPr>
            <a:r>
              <a:rPr lang="de-DE"/>
              <a:t>Titelmasterformat durch Klicken bearbeiten</a:t>
            </a:r>
            <a:endParaRPr/>
          </a:p>
        </p:txBody>
      </p:sp>
      <p:pic>
        <p:nvPicPr>
          <p:cNvPr id="6" name="Grafik 25"/>
          <p:cNvPicPr>
            <a:picLocks noChangeAspect="1"/>
          </p:cNvPicPr>
          <p:nvPr userDrawn="1"/>
        </p:nvPicPr>
        <p:blipFill>
          <a:blip r:embed="rId2"/>
          <a:stretch/>
        </p:blipFill>
        <p:spPr bwMode="auto">
          <a:xfrm>
            <a:off x="549642" y="6276642"/>
            <a:ext cx="1567335" cy="50707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 userDrawn="1">
  <p:cSld name="4_Titel und Inhalt">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5438899" y="1250621"/>
            <a:ext cx="6128682" cy="971065"/>
          </a:xfrm>
          <a:prstGeom prst="rect">
            <a:avLst/>
          </a:prstGeom>
        </p:spPr>
        <p:txBody>
          <a:bodyPr anchor="ctr"/>
          <a:lstStyle>
            <a:lvl1pPr>
              <a:defRPr sz="2800"/>
            </a:lvl1pPr>
          </a:lstStyle>
          <a:p>
            <a:pPr>
              <a:defRPr/>
            </a:pPr>
            <a:r>
              <a:rPr lang="de-DE"/>
              <a:t>Titelmasterformat durch Klicken bearbeiten</a:t>
            </a:r>
            <a:endParaRPr/>
          </a:p>
        </p:txBody>
      </p:sp>
      <p:sp>
        <p:nvSpPr>
          <p:cNvPr id="3" name="Inhaltsplatzhalter 2"/>
          <p:cNvSpPr>
            <a:spLocks noGrp="1"/>
          </p:cNvSpPr>
          <p:nvPr>
            <p:ph idx="1"/>
          </p:nvPr>
        </p:nvSpPr>
        <p:spPr bwMode="auto">
          <a:xfrm>
            <a:off x="5438900" y="2391889"/>
            <a:ext cx="6128682" cy="3816424"/>
          </a:xfrm>
          <a:prstGeom prst="rect">
            <a:avLst/>
          </a:prstGeom>
        </p:spPr>
        <p:txBody>
          <a:bodyPr/>
          <a:lstStyle>
            <a:lvl1pPr marL="0" indent="0">
              <a:buNone/>
              <a:defRPr sz="2000"/>
            </a:lvl1pPr>
            <a:lvl2pPr marL="457200" indent="0">
              <a:buNone/>
              <a:defRPr sz="2000"/>
            </a:lvl2pPr>
            <a:lvl3pPr marL="914400" indent="0">
              <a:buNone/>
              <a:defRPr sz="1800"/>
            </a:lvl3pPr>
            <a:lvl4pPr marL="1371600" indent="0">
              <a:buNone/>
              <a:defRPr sz="1800"/>
            </a:lvl4pPr>
            <a:lvl5pPr marL="1828800" indent="0">
              <a:buNone/>
              <a:defRPr sz="1800"/>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oliennummernplatzhalter 5"/>
          <p:cNvSpPr>
            <a:spLocks noGrp="1"/>
          </p:cNvSpPr>
          <p:nvPr>
            <p:ph type="sldNum" sz="quarter" idx="12"/>
          </p:nvPr>
        </p:nvSpPr>
        <p:spPr bwMode="auto">
          <a:xfrm>
            <a:off x="10896600" y="6327139"/>
            <a:ext cx="670984" cy="287337"/>
          </a:xfrm>
          <a:prstGeom prst="rect">
            <a:avLst/>
          </a:prstGeom>
        </p:spPr>
        <p:txBody>
          <a:bodyPr/>
          <a:lstStyle>
            <a:lvl1pPr>
              <a:defRPr/>
            </a:lvl1pPr>
          </a:lstStyle>
          <a:p>
            <a:pPr>
              <a:defRPr/>
            </a:pPr>
            <a:fld id="{BC6ACECB-09E2-B148-A321-B1DE9C880DE8}" type="slidenum">
              <a:rPr lang="de-DE"/>
              <a:t>‹#›</a:t>
            </a:fld>
            <a:endParaRPr lang="de-DE"/>
          </a:p>
        </p:txBody>
      </p:sp>
      <p:sp>
        <p:nvSpPr>
          <p:cNvPr id="9" name="Dreieck 8"/>
          <p:cNvSpPr>
            <a:spLocks noChangeAspect="1"/>
          </p:cNvSpPr>
          <p:nvPr userDrawn="1"/>
        </p:nvSpPr>
        <p:spPr bwMode="auto">
          <a:xfrm rot="5400000">
            <a:off x="-1595402" y="3286281"/>
            <a:ext cx="5544000" cy="2401986"/>
          </a:xfrm>
          <a:prstGeom prst="triangle">
            <a:avLst>
              <a:gd name="adj" fmla="val 500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7" name="Grafik 9"/>
          <p:cNvPicPr>
            <a:picLocks noChangeAspect="1"/>
          </p:cNvPicPr>
          <p:nvPr userDrawn="1"/>
        </p:nvPicPr>
        <p:blipFill>
          <a:blip r:embed="rId2"/>
          <a:stretch/>
        </p:blipFill>
        <p:spPr bwMode="auto">
          <a:xfrm>
            <a:off x="8822821" y="190455"/>
            <a:ext cx="3010302" cy="97106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6_Benutzerdefiniertes Layout">
    <p:spTree>
      <p:nvGrpSpPr>
        <p:cNvPr id="1" name=""/>
        <p:cNvGrpSpPr/>
        <p:nvPr/>
      </p:nvGrpSpPr>
      <p:grpSpPr bwMode="auto">
        <a:xfrm>
          <a:off x="0" y="0"/>
          <a:ext cx="0" cy="0"/>
          <a:chOff x="0" y="0"/>
          <a:chExt cx="0" cy="0"/>
        </a:xfrm>
      </p:grpSpPr>
      <p:sp>
        <p:nvSpPr>
          <p:cNvPr id="13" name="Rechteck 12"/>
          <p:cNvSpPr/>
          <p:nvPr userDrawn="1"/>
        </p:nvSpPr>
        <p:spPr bwMode="auto">
          <a:xfrm>
            <a:off x="6080167" y="0"/>
            <a:ext cx="6111833"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5_Benutzerdefiniertes Layout">
    <p:spTree>
      <p:nvGrpSpPr>
        <p:cNvPr id="1" name=""/>
        <p:cNvGrpSpPr/>
        <p:nvPr/>
      </p:nvGrpSpPr>
      <p:grpSpPr bwMode="auto">
        <a:xfrm>
          <a:off x="0" y="0"/>
          <a:ext cx="0" cy="0"/>
          <a:chOff x="0" y="0"/>
          <a:chExt cx="0" cy="0"/>
        </a:xfrm>
      </p:grpSpPr>
      <p:sp>
        <p:nvSpPr>
          <p:cNvPr id="6" name="Rechteck 5"/>
          <p:cNvSpPr/>
          <p:nvPr userDrawn="1"/>
        </p:nvSpPr>
        <p:spPr bwMode="auto">
          <a:xfrm>
            <a:off x="6091471" y="222"/>
            <a:ext cx="6111833"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3" name="Rechteck 12"/>
          <p:cNvSpPr/>
          <p:nvPr userDrawn="1"/>
        </p:nvSpPr>
        <p:spPr bwMode="auto">
          <a:xfrm>
            <a:off x="1977" y="222"/>
            <a:ext cx="6111833"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_rels/slideMaster2.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p:cSld name="">
    <p:bg>
      <p:bgPr shadeToTitle="0">
        <a:solidFill>
          <a:schemeClr val="bg1"/>
        </a:solidFill>
      </p:bgPr>
    </p:bg>
    <p:spTree>
      <p:nvGrpSpPr>
        <p:cNvPr id="1" name=""/>
        <p:cNvGrpSpPr/>
        <p:nvPr/>
      </p:nvGrpSpPr>
      <p:grpSpPr bwMode="auto">
        <a:xfrm>
          <a:off x="0" y="0"/>
          <a:ext cx="0" cy="0"/>
          <a:chOff x="0" y="0"/>
          <a:chExt cx="0" cy="0"/>
        </a:xfrm>
      </p:grpSpPr>
      <p:sp>
        <p:nvSpPr>
          <p:cNvPr id="16" name="Foliennummernplatzhalter 5"/>
          <p:cNvSpPr>
            <a:spLocks noGrp="1"/>
          </p:cNvSpPr>
          <p:nvPr>
            <p:ph type="sldNum" sz="quarter" idx="4"/>
          </p:nvPr>
        </p:nvSpPr>
        <p:spPr bwMode="auto">
          <a:xfrm>
            <a:off x="10896600" y="6309320"/>
            <a:ext cx="670984" cy="287337"/>
          </a:xfrm>
          <a:prstGeom prst="rect">
            <a:avLst/>
          </a:prstGeom>
        </p:spPr>
        <p:txBody>
          <a:bodyPr vert="horz" wrap="square" lIns="91440" tIns="45720" rIns="91440" bIns="45720" numCol="1" anchor="ctr" anchorCtr="0" compatLnSpc="1">
            <a:prstTxWarp prst="textNoShape"/>
          </a:bodyPr>
          <a:lstStyle>
            <a:lvl1pPr algn="r">
              <a:defRPr sz="1200" b="1">
                <a:solidFill>
                  <a:srgbClr val="0053A4"/>
                </a:solidFill>
              </a:defRPr>
            </a:lvl1pPr>
          </a:lstStyle>
          <a:p>
            <a:pPr>
              <a:defRPr/>
            </a:pPr>
            <a:fld id="{2A9074CD-B011-EF43-BC89-171DD5AE4F76}" type="slidenum">
              <a:rPr lang="de-DE"/>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1" ftr="1" hdr="0" sldNum="1"/>
  <p:txStyles>
    <p:titleStyle>
      <a:lvl1pPr algn="l">
        <a:spcBef>
          <a:spcPts val="0"/>
        </a:spcBef>
        <a:spcAft>
          <a:spcPts val="0"/>
        </a:spcAft>
        <a:defRPr sz="2800" b="1">
          <a:solidFill>
            <a:srgbClr val="0053A4"/>
          </a:solidFill>
          <a:latin typeface="+mj-lt"/>
          <a:ea typeface="+mj-ea"/>
          <a:cs typeface="+mj-cs"/>
        </a:defRPr>
      </a:lvl1pPr>
      <a:lvl2pPr algn="l">
        <a:spcBef>
          <a:spcPts val="0"/>
        </a:spcBef>
        <a:spcAft>
          <a:spcPts val="0"/>
        </a:spcAft>
        <a:defRPr sz="2800" b="1">
          <a:solidFill>
            <a:srgbClr val="1F497D"/>
          </a:solidFill>
          <a:latin typeface="Calibri"/>
        </a:defRPr>
      </a:lvl2pPr>
      <a:lvl3pPr algn="l">
        <a:spcBef>
          <a:spcPts val="0"/>
        </a:spcBef>
        <a:spcAft>
          <a:spcPts val="0"/>
        </a:spcAft>
        <a:defRPr sz="2800" b="1">
          <a:solidFill>
            <a:srgbClr val="1F497D"/>
          </a:solidFill>
          <a:latin typeface="Calibri"/>
        </a:defRPr>
      </a:lvl3pPr>
      <a:lvl4pPr algn="l">
        <a:spcBef>
          <a:spcPts val="0"/>
        </a:spcBef>
        <a:spcAft>
          <a:spcPts val="0"/>
        </a:spcAft>
        <a:defRPr sz="2800" b="1">
          <a:solidFill>
            <a:srgbClr val="1F497D"/>
          </a:solidFill>
          <a:latin typeface="Calibri"/>
        </a:defRPr>
      </a:lvl4pPr>
      <a:lvl5pPr algn="l">
        <a:spcBef>
          <a:spcPts val="0"/>
        </a:spcBef>
        <a:spcAft>
          <a:spcPts val="0"/>
        </a:spcAft>
        <a:defRPr sz="2800" b="1">
          <a:solidFill>
            <a:srgbClr val="1F497D"/>
          </a:solidFill>
          <a:latin typeface="Calibri"/>
        </a:defRPr>
      </a:lvl5pPr>
      <a:lvl6pPr marL="457200" algn="l">
        <a:spcBef>
          <a:spcPts val="0"/>
        </a:spcBef>
        <a:spcAft>
          <a:spcPts val="0"/>
        </a:spcAft>
        <a:defRPr sz="2800" b="1">
          <a:solidFill>
            <a:schemeClr val="tx1"/>
          </a:solidFill>
          <a:latin typeface="Calibri"/>
        </a:defRPr>
      </a:lvl6pPr>
      <a:lvl7pPr marL="914400" algn="l">
        <a:spcBef>
          <a:spcPts val="0"/>
        </a:spcBef>
        <a:spcAft>
          <a:spcPts val="0"/>
        </a:spcAft>
        <a:defRPr sz="2800" b="1">
          <a:solidFill>
            <a:schemeClr val="tx1"/>
          </a:solidFill>
          <a:latin typeface="Calibri"/>
        </a:defRPr>
      </a:lvl7pPr>
      <a:lvl8pPr marL="1371600" algn="l">
        <a:spcBef>
          <a:spcPts val="0"/>
        </a:spcBef>
        <a:spcAft>
          <a:spcPts val="0"/>
        </a:spcAft>
        <a:defRPr sz="2800" b="1">
          <a:solidFill>
            <a:schemeClr val="tx1"/>
          </a:solidFill>
          <a:latin typeface="Calibri"/>
        </a:defRPr>
      </a:lvl8pPr>
      <a:lvl9pPr marL="1828800" algn="l">
        <a:spcBef>
          <a:spcPts val="0"/>
        </a:spcBef>
        <a:spcAft>
          <a:spcPts val="0"/>
        </a:spcAft>
        <a:defRPr sz="2800" b="1">
          <a:solidFill>
            <a:schemeClr val="tx1"/>
          </a:solidFill>
          <a:latin typeface="Calibri"/>
        </a:defRPr>
      </a:lvl9pPr>
    </p:titleStyle>
    <p:bodyStyle>
      <a:lvl1pPr algn="l">
        <a:spcBef>
          <a:spcPts val="0"/>
        </a:spcBef>
        <a:spcAft>
          <a:spcPts val="0"/>
        </a:spcAft>
        <a:buFont typeface="Arial"/>
        <a:defRPr sz="2000">
          <a:solidFill>
            <a:srgbClr val="0053A4"/>
          </a:solidFill>
          <a:latin typeface="+mn-lt"/>
          <a:ea typeface="+mn-ea"/>
          <a:cs typeface="+mn-cs"/>
        </a:defRPr>
      </a:lvl1pPr>
      <a:lvl2pPr marL="457200" algn="l">
        <a:spcBef>
          <a:spcPts val="0"/>
        </a:spcBef>
        <a:spcAft>
          <a:spcPts val="0"/>
        </a:spcAft>
        <a:buFont typeface="Arial"/>
        <a:defRPr sz="2000">
          <a:solidFill>
            <a:srgbClr val="0053A4"/>
          </a:solidFill>
          <a:latin typeface="+mn-lt"/>
          <a:ea typeface="+mn-ea"/>
          <a:cs typeface="+mn-cs"/>
        </a:defRPr>
      </a:lvl2pPr>
      <a:lvl3pPr marL="914400" algn="l">
        <a:spcBef>
          <a:spcPts val="0"/>
        </a:spcBef>
        <a:spcAft>
          <a:spcPts val="0"/>
        </a:spcAft>
        <a:buFont typeface="Arial"/>
        <a:defRPr>
          <a:solidFill>
            <a:srgbClr val="0053A4"/>
          </a:solidFill>
          <a:latin typeface="+mn-lt"/>
          <a:ea typeface="+mn-ea"/>
          <a:cs typeface="+mn-cs"/>
        </a:defRPr>
      </a:lvl3pPr>
      <a:lvl4pPr marL="1371600" algn="l">
        <a:spcBef>
          <a:spcPts val="0"/>
        </a:spcBef>
        <a:spcAft>
          <a:spcPts val="0"/>
        </a:spcAft>
        <a:buFont typeface="Arial"/>
        <a:defRPr>
          <a:solidFill>
            <a:srgbClr val="0053A4"/>
          </a:solidFill>
          <a:latin typeface="+mn-lt"/>
          <a:ea typeface="+mn-ea"/>
          <a:cs typeface="+mn-cs"/>
        </a:defRPr>
      </a:lvl4pPr>
      <a:lvl5pPr marL="1828800" algn="l">
        <a:spcBef>
          <a:spcPts val="0"/>
        </a:spcBef>
        <a:spcAft>
          <a:spcPts val="0"/>
        </a:spcAft>
        <a:buFont typeface="Arial"/>
        <a:defRPr>
          <a:solidFill>
            <a:srgbClr val="0053A4"/>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p:cSld name="">
    <p:bg>
      <p:bgPr shadeToTitle="0">
        <a:solidFill>
          <a:schemeClr val="bg1"/>
        </a:solidFill>
      </p:bgPr>
    </p:bg>
    <p:spTree>
      <p:nvGrpSpPr>
        <p:cNvPr id="1" name=""/>
        <p:cNvGrpSpPr/>
        <p:nvPr/>
      </p:nvGrpSpPr>
      <p:grpSpPr bwMode="auto">
        <a:xfrm>
          <a:off x="0" y="0"/>
          <a:ext cx="0" cy="0"/>
          <a:chOff x="0" y="0"/>
          <a:chExt cx="0" cy="0"/>
        </a:xfrm>
      </p:grpSpPr>
      <p:sp>
        <p:nvSpPr>
          <p:cNvPr id="16" name="Foliennummernplatzhalter 5"/>
          <p:cNvSpPr>
            <a:spLocks noGrp="1"/>
          </p:cNvSpPr>
          <p:nvPr>
            <p:ph type="sldNum" sz="quarter" idx="4"/>
          </p:nvPr>
        </p:nvSpPr>
        <p:spPr bwMode="auto">
          <a:xfrm>
            <a:off x="10896600" y="6309320"/>
            <a:ext cx="670984" cy="287337"/>
          </a:xfrm>
          <a:prstGeom prst="rect">
            <a:avLst/>
          </a:prstGeom>
        </p:spPr>
        <p:txBody>
          <a:bodyPr vert="horz" wrap="square" lIns="91440" tIns="45720" rIns="91440" bIns="45720" numCol="1" anchor="ctr" anchorCtr="0" compatLnSpc="1">
            <a:prstTxWarp prst="textNoShape"/>
          </a:bodyPr>
          <a:lstStyle>
            <a:lvl1pPr algn="r">
              <a:defRPr sz="1200" b="1">
                <a:solidFill>
                  <a:srgbClr val="0053A4"/>
                </a:solidFill>
              </a:defRPr>
            </a:lvl1pPr>
          </a:lstStyle>
          <a:p>
            <a:pPr>
              <a:defRPr/>
            </a:pPr>
            <a:fld id="{2A9074CD-B011-EF43-BC89-171DD5AE4F76}" type="slidenum">
              <a:rPr lang="de-DE"/>
              <a:t>‹#›</a:t>
            </a:fld>
            <a:endParaRPr lang="de-DE"/>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dt="1" ftr="1" hdr="0" sldNum="1"/>
  <p:txStyles>
    <p:titleStyle>
      <a:lvl1pPr algn="l">
        <a:spcBef>
          <a:spcPts val="0"/>
        </a:spcBef>
        <a:spcAft>
          <a:spcPts val="0"/>
        </a:spcAft>
        <a:defRPr sz="2800" b="1">
          <a:solidFill>
            <a:srgbClr val="0053A4"/>
          </a:solidFill>
          <a:latin typeface="+mj-lt"/>
          <a:ea typeface="+mj-ea"/>
          <a:cs typeface="+mj-cs"/>
        </a:defRPr>
      </a:lvl1pPr>
      <a:lvl2pPr algn="l">
        <a:spcBef>
          <a:spcPts val="0"/>
        </a:spcBef>
        <a:spcAft>
          <a:spcPts val="0"/>
        </a:spcAft>
        <a:defRPr sz="2800" b="1">
          <a:solidFill>
            <a:srgbClr val="1F497D"/>
          </a:solidFill>
          <a:latin typeface="Calibri"/>
        </a:defRPr>
      </a:lvl2pPr>
      <a:lvl3pPr algn="l">
        <a:spcBef>
          <a:spcPts val="0"/>
        </a:spcBef>
        <a:spcAft>
          <a:spcPts val="0"/>
        </a:spcAft>
        <a:defRPr sz="2800" b="1">
          <a:solidFill>
            <a:srgbClr val="1F497D"/>
          </a:solidFill>
          <a:latin typeface="Calibri"/>
        </a:defRPr>
      </a:lvl3pPr>
      <a:lvl4pPr algn="l">
        <a:spcBef>
          <a:spcPts val="0"/>
        </a:spcBef>
        <a:spcAft>
          <a:spcPts val="0"/>
        </a:spcAft>
        <a:defRPr sz="2800" b="1">
          <a:solidFill>
            <a:srgbClr val="1F497D"/>
          </a:solidFill>
          <a:latin typeface="Calibri"/>
        </a:defRPr>
      </a:lvl4pPr>
      <a:lvl5pPr algn="l">
        <a:spcBef>
          <a:spcPts val="0"/>
        </a:spcBef>
        <a:spcAft>
          <a:spcPts val="0"/>
        </a:spcAft>
        <a:defRPr sz="2800" b="1">
          <a:solidFill>
            <a:srgbClr val="1F497D"/>
          </a:solidFill>
          <a:latin typeface="Calibri"/>
        </a:defRPr>
      </a:lvl5pPr>
      <a:lvl6pPr marL="457200" algn="l">
        <a:spcBef>
          <a:spcPts val="0"/>
        </a:spcBef>
        <a:spcAft>
          <a:spcPts val="0"/>
        </a:spcAft>
        <a:defRPr sz="2800" b="1">
          <a:solidFill>
            <a:schemeClr val="tx1"/>
          </a:solidFill>
          <a:latin typeface="Calibri"/>
        </a:defRPr>
      </a:lvl6pPr>
      <a:lvl7pPr marL="914400" algn="l">
        <a:spcBef>
          <a:spcPts val="0"/>
        </a:spcBef>
        <a:spcAft>
          <a:spcPts val="0"/>
        </a:spcAft>
        <a:defRPr sz="2800" b="1">
          <a:solidFill>
            <a:schemeClr val="tx1"/>
          </a:solidFill>
          <a:latin typeface="Calibri"/>
        </a:defRPr>
      </a:lvl7pPr>
      <a:lvl8pPr marL="1371600" algn="l">
        <a:spcBef>
          <a:spcPts val="0"/>
        </a:spcBef>
        <a:spcAft>
          <a:spcPts val="0"/>
        </a:spcAft>
        <a:defRPr sz="2800" b="1">
          <a:solidFill>
            <a:schemeClr val="tx1"/>
          </a:solidFill>
          <a:latin typeface="Calibri"/>
        </a:defRPr>
      </a:lvl8pPr>
      <a:lvl9pPr marL="1828800" algn="l">
        <a:spcBef>
          <a:spcPts val="0"/>
        </a:spcBef>
        <a:spcAft>
          <a:spcPts val="0"/>
        </a:spcAft>
        <a:defRPr sz="2800" b="1">
          <a:solidFill>
            <a:schemeClr val="tx1"/>
          </a:solidFill>
          <a:latin typeface="Calibri"/>
        </a:defRPr>
      </a:lvl9pPr>
    </p:titleStyle>
    <p:bodyStyle>
      <a:lvl1pPr algn="l">
        <a:spcBef>
          <a:spcPts val="0"/>
        </a:spcBef>
        <a:spcAft>
          <a:spcPts val="0"/>
        </a:spcAft>
        <a:buFont typeface="Arial"/>
        <a:defRPr sz="2000">
          <a:solidFill>
            <a:srgbClr val="0053A4"/>
          </a:solidFill>
          <a:latin typeface="+mn-lt"/>
          <a:ea typeface="+mn-ea"/>
          <a:cs typeface="+mn-cs"/>
        </a:defRPr>
      </a:lvl1pPr>
      <a:lvl2pPr marL="457200" algn="l">
        <a:spcBef>
          <a:spcPts val="0"/>
        </a:spcBef>
        <a:spcAft>
          <a:spcPts val="0"/>
        </a:spcAft>
        <a:buFont typeface="Arial"/>
        <a:defRPr sz="2000">
          <a:solidFill>
            <a:srgbClr val="0053A4"/>
          </a:solidFill>
          <a:latin typeface="+mn-lt"/>
          <a:ea typeface="+mn-ea"/>
          <a:cs typeface="+mn-cs"/>
        </a:defRPr>
      </a:lvl2pPr>
      <a:lvl3pPr marL="914400" algn="l">
        <a:spcBef>
          <a:spcPts val="0"/>
        </a:spcBef>
        <a:spcAft>
          <a:spcPts val="0"/>
        </a:spcAft>
        <a:buFont typeface="Arial"/>
        <a:defRPr>
          <a:solidFill>
            <a:srgbClr val="0053A4"/>
          </a:solidFill>
          <a:latin typeface="+mn-lt"/>
          <a:ea typeface="+mn-ea"/>
          <a:cs typeface="+mn-cs"/>
        </a:defRPr>
      </a:lvl3pPr>
      <a:lvl4pPr marL="1371600" algn="l">
        <a:spcBef>
          <a:spcPts val="0"/>
        </a:spcBef>
        <a:spcAft>
          <a:spcPts val="0"/>
        </a:spcAft>
        <a:buFont typeface="Arial"/>
        <a:defRPr>
          <a:solidFill>
            <a:srgbClr val="0053A4"/>
          </a:solidFill>
          <a:latin typeface="+mn-lt"/>
          <a:ea typeface="+mn-ea"/>
          <a:cs typeface="+mn-cs"/>
        </a:defRPr>
      </a:lvl4pPr>
      <a:lvl5pPr marL="1828800" algn="l">
        <a:spcBef>
          <a:spcPts val="0"/>
        </a:spcBef>
        <a:spcAft>
          <a:spcPts val="0"/>
        </a:spcAft>
        <a:buFont typeface="Arial"/>
        <a:defRPr>
          <a:solidFill>
            <a:srgbClr val="0053A4"/>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microsoft.com/office/2007/relationships/diagramDrawing" Target="../diagrams/drawing3.xml" /><Relationship Id="rId4" Type="http://schemas.openxmlformats.org/officeDocument/2006/relationships/diagramData" Target="../diagrams/data3.xml" /><Relationship Id="rId5" Type="http://schemas.openxmlformats.org/officeDocument/2006/relationships/diagramColors" Target="../diagrams/colors3.xml" /><Relationship Id="rId6" Type="http://schemas.openxmlformats.org/officeDocument/2006/relationships/diagramLayout" Target="../diagrams/layout3.xml" /><Relationship Id="rId7" Type="http://schemas.openxmlformats.org/officeDocument/2006/relationships/diagramQuickStyle" Target="../diagrams/quickStyle3.xml" /></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engagement-schutzkonzepte.elearning-kinderschutz.de/" TargetMode="External"/><Relationship Id="rId4" Type="http://schemas.openxmlformats.org/officeDocument/2006/relationships/hyperlink" Target="https://safesport.dosb.de/schulungsvideos" TargetMode="External"/><Relationship Id="rId5" Type="http://schemas.openxmlformats.org/officeDocument/2006/relationships/hyperlink" Target="https://olympics.com/athlete365/courses/safeguarding/" TargetMode="Externa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ansprechstelle-safe-sport.de/en/" TargetMode="External"/><Relationship Id="rId4" Type="http://schemas.openxmlformats.org/officeDocument/2006/relationships/hyperlink" Target="https://www.nummergegenkummer.de/" TargetMode="External"/><Relationship Id="rId5" Type="http://schemas.openxmlformats.org/officeDocument/2006/relationships/hyperlink" Target="https://www.hilfe-portal-missbrauch.de/" TargetMode="External"/><Relationship Id="rId6" Type="http://schemas.openxmlformats.org/officeDocument/2006/relationships/image" Target="../media/image20.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0.png"/><Relationship Id="rId4" Type="http://schemas.openxmlformats.org/officeDocument/2006/relationships/image" Target="../media/image21.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doi.org/10.1016/j.psychsport.2016.06.007%20(Abgerufen" TargetMode="External"/><Relationship Id="rId4" Type="http://schemas.openxmlformats.org/officeDocument/2006/relationships/hyperlink" Target="https://doi.org/10.1080/1612197X.2013.839414" TargetMode="External"/><Relationship Id="rId5" Type="http://schemas.openxmlformats.org/officeDocument/2006/relationships/hyperlink" Target="https://doi.org/10.1016/B978-0-12-803634-1.00017-0" TargetMode="External"/><Relationship Id="rId6" Type="http://schemas.openxmlformats.org/officeDocument/2006/relationships/hyperlink" Target="https://doi.org/10.1007/s12662-023-00886-7" TargetMode="External"/><Relationship Id="rId7" Type="http://schemas.openxmlformats.org/officeDocument/2006/relationships/hyperlink" Target="https://doi.org/10.1177/1524838011426015" TargetMode="External"/><Relationship Id="rId8" Type="http://schemas.openxmlformats.org/officeDocument/2006/relationships/hyperlink" Target="https://doi.org/10.3390/socsci11080330" TargetMode="Externa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www.dshs-koeln.de/psychologisches-institut/" TargetMode="External"/><Relationship Id="rId4" Type="http://schemas.openxmlformats.org/officeDocument/2006/relationships/hyperlink" Target="https://www.uniklinik-ulm.de/kinder-und-jugendpsychiatrie-psychosomatik-und-psychotherapie.html" TargetMode="External"/><Relationship Id="rId5" Type="http://schemas.openxmlformats.org/officeDocument/2006/relationships/hyperlink" Target="https://safe-clubs.de/" TargetMode="Externa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ansprechstelle-safe-sport.de/en/" TargetMode="External"/><Relationship Id="rId4" Type="http://schemas.openxmlformats.org/officeDocument/2006/relationships/hyperlink" Target="https://www.nummergegenkummer.de/" TargetMode="External"/><Relationship Id="rId5" Type="http://schemas.openxmlformats.org/officeDocument/2006/relationships/hyperlink" Target="https://www.hilfe-portal-missbrauch.de/" TargetMode="Externa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Colors" Target="../diagrams/colors1.xml" /><Relationship Id="rId6" Type="http://schemas.openxmlformats.org/officeDocument/2006/relationships/diagramLayout" Target="../diagrams/layout1.xml" /><Relationship Id="rId7" Type="http://schemas.openxmlformats.org/officeDocument/2006/relationships/diagramQuickStyle" Target="../diagrams/quickStyle1.xml" /><Relationship Id="rId8" Type="http://schemas.microsoft.com/office/2007/relationships/diagramDrawing" Target="../diagrams/drawing2.xml" /><Relationship Id="rId9" Type="http://schemas.openxmlformats.org/officeDocument/2006/relationships/diagramData" Target="../diagrams/data2.xml" /><Relationship Id="rId10" Type="http://schemas.openxmlformats.org/officeDocument/2006/relationships/diagramColors" Target="../diagrams/colors2.xml" /><Relationship Id="rId11" Type="http://schemas.openxmlformats.org/officeDocument/2006/relationships/diagramLayout" Target="../diagrams/layout2.xml" /><Relationship Id="rId12" Type="http://schemas.openxmlformats.org/officeDocument/2006/relationships/diagramQuickStyle" Target="../diagrams/quickStyle2.xml" /></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 name="Textplatzhalter 2"/>
          <p:cNvSpPr>
            <a:spLocks noGrp="1"/>
          </p:cNvSpPr>
          <p:nvPr>
            <p:ph type="body" sz="quarter" idx="10"/>
          </p:nvPr>
        </p:nvSpPr>
        <p:spPr bwMode="auto">
          <a:xfrm>
            <a:off x="3256797" y="4233345"/>
            <a:ext cx="7403687" cy="786664"/>
          </a:xfrm>
        </p:spPr>
        <p:txBody>
          <a:bodyPr/>
          <a:lstStyle/>
          <a:p>
            <a:pPr algn="r">
              <a:defRPr/>
            </a:pPr>
            <a:r>
              <a:rPr b="0" i="0" u="none"/>
              <a:t>2</a:t>
            </a:r>
            <a:r>
              <a:rPr lang="en-GB" b="0" i="0" u="none"/>
              <a:t>nd</a:t>
            </a:r>
            <a:r>
              <a:rPr b="0" i="0" u="none"/>
              <a:t> </a:t>
            </a:r>
            <a:r>
              <a:rPr lang="en-GB" b="0" i="0" u="none"/>
              <a:t>w</a:t>
            </a:r>
            <a:r>
              <a:rPr b="0" i="0" u="none"/>
              <a:t>orkshop for co</a:t>
            </a:r>
            <a:r>
              <a:rPr lang="en-GB" b="0" i="0" u="none"/>
              <a:t>a</a:t>
            </a:r>
            <a:r>
              <a:rPr b="0" i="0" u="none"/>
              <a:t>ches</a:t>
            </a:r>
            <a:endParaRPr/>
          </a:p>
        </p:txBody>
      </p:sp>
      <p:sp>
        <p:nvSpPr>
          <p:cNvPr id="2" name="Titel 1"/>
          <p:cNvSpPr>
            <a:spLocks noGrp="1"/>
          </p:cNvSpPr>
          <p:nvPr>
            <p:ph type="ctrTitle"/>
          </p:nvPr>
        </p:nvSpPr>
        <p:spPr bwMode="auto">
          <a:xfrm>
            <a:off x="0" y="2112291"/>
            <a:ext cx="12192000" cy="2679165"/>
          </a:xfrm>
        </p:spPr>
        <p:txBody>
          <a:bodyPr/>
          <a:lstStyle/>
          <a:p>
            <a:pPr>
              <a:defRPr/>
            </a:pPr>
            <a:r>
              <a:rPr b="1" i="0" u="none">
                <a:latin typeface="Calibri"/>
                <a:ea typeface="Calibri"/>
                <a:cs typeface="Calibri"/>
              </a:rPr>
              <a:t>Did I change my game? </a:t>
            </a:r>
            <a:br>
              <a:rPr>
                <a:latin typeface="Calibri"/>
              </a:rPr>
            </a:br>
            <a:br>
              <a:rPr>
                <a:latin typeface="Calibri"/>
              </a:rPr>
            </a:br>
            <a:r>
              <a:rPr lang="en-GB" sz="2800" b="1" i="0" u="none">
                <a:latin typeface="Calibri"/>
                <a:ea typeface="Calibri"/>
                <a:cs typeface="Calibri"/>
              </a:rPr>
              <a:t>Reflection on the organisation of my training climate</a:t>
            </a:r>
            <a:br>
              <a:rPr lang="en-GB" b="1" i="0" u="none">
                <a:latin typeface="Calibri"/>
                <a:ea typeface="Calibri"/>
                <a:cs typeface="Calibri"/>
              </a:rPr>
            </a:br>
            <a:endParaRPr sz="60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0" name="Inhaltsplatzhalter 1"/>
          <p:cNvSpPr>
            <a:spLocks noGrp="1"/>
          </p:cNvSpPr>
          <p:nvPr>
            <p:ph sz="quarter" idx="4294967295"/>
          </p:nvPr>
        </p:nvSpPr>
        <p:spPr bwMode="auto">
          <a:xfrm>
            <a:off x="506544" y="2252782"/>
            <a:ext cx="4879975" cy="4259263"/>
          </a:xfrm>
          <a:prstGeom prst="rect">
            <a:avLst/>
          </a:prstGeom>
        </p:spPr>
        <p:txBody>
          <a:bodyPr/>
          <a:lstStyle/>
          <a:p>
            <a:pPr marL="457200" indent="-457200" algn="l">
              <a:buFont typeface="Wingdings"/>
              <a:buChar char="§"/>
              <a:defRPr/>
            </a:pPr>
            <a:r>
              <a:rPr sz="1800" b="0" i="0" u="none"/>
              <a:t>Take care of all athletes equally, let everyone make a contribution</a:t>
            </a:r>
            <a:endParaRPr/>
          </a:p>
          <a:p>
            <a:pPr marL="457200" indent="-457200" algn="l">
              <a:buFont typeface="Wingdings"/>
              <a:buChar char="§"/>
              <a:defRPr/>
            </a:pPr>
            <a:r>
              <a:rPr sz="1800" b="0" i="0" u="none"/>
              <a:t>Involving athletes in decisions</a:t>
            </a:r>
            <a:endParaRPr/>
          </a:p>
          <a:p>
            <a:pPr marL="457200" indent="-457200" algn="l">
              <a:buFont typeface="Wingdings"/>
              <a:buChar char="§"/>
              <a:defRPr/>
            </a:pPr>
            <a:r>
              <a:rPr sz="1800" b="0" i="0" u="none"/>
              <a:t>Performance comparison with your own previous performance</a:t>
            </a:r>
            <a:endParaRPr/>
          </a:p>
          <a:p>
            <a:pPr marL="457200" indent="-457200" algn="l">
              <a:buFont typeface="Wingdings"/>
              <a:buChar char="§"/>
              <a:defRPr/>
            </a:pPr>
            <a:r>
              <a:rPr sz="1800" b="0" i="0" u="none"/>
              <a:t>Honour improvement, mistakes are part of learning</a:t>
            </a:r>
            <a:endParaRPr/>
          </a:p>
          <a:p>
            <a:pPr marL="457200" indent="-457200" algn="l">
              <a:buFont typeface="Wingdings"/>
              <a:buChar char="§"/>
              <a:defRPr/>
            </a:pPr>
            <a:r>
              <a:rPr sz="1800" b="0" i="0" u="none"/>
              <a:t>What counts is effort and willpower, not objective performance</a:t>
            </a:r>
            <a:endParaRPr/>
          </a:p>
          <a:p>
            <a:pPr marL="457200" indent="-457200" algn="l">
              <a:buFont typeface="Wingdings"/>
              <a:buChar char="§"/>
              <a:defRPr/>
            </a:pPr>
            <a:r>
              <a:rPr sz="1800" b="0" i="0" u="none"/>
              <a:t>Communication with athletes at eye level</a:t>
            </a:r>
            <a:endParaRPr/>
          </a:p>
          <a:p>
            <a:pPr marL="457200" indent="-457200" algn="l">
              <a:buFont typeface="Wingdings"/>
              <a:buChar char="§"/>
              <a:defRPr/>
            </a:pPr>
            <a:r>
              <a:rPr sz="1800" b="0" i="0" u="none"/>
              <a:t>Promoting mutual cooperation</a:t>
            </a:r>
            <a:endParaRPr/>
          </a:p>
        </p:txBody>
      </p:sp>
      <p:sp>
        <p:nvSpPr>
          <p:cNvPr id="11" name="Rechteck: abgerundete Ecken 3"/>
          <p:cNvSpPr/>
          <p:nvPr/>
        </p:nvSpPr>
        <p:spPr bwMode="auto">
          <a:xfrm>
            <a:off x="617516" y="441978"/>
            <a:ext cx="4880759" cy="1368426"/>
          </a:xfrm>
          <a:prstGeom prst="roundRect">
            <a:avLst>
              <a:gd name="adj" fmla="val 16667"/>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bodyPr>
          <a:lstStyle/>
          <a:p>
            <a:pPr algn="ctr">
              <a:defRPr/>
            </a:pPr>
            <a:r>
              <a:rPr sz="2400" b="1" i="0" u="none">
                <a:solidFill>
                  <a:srgbClr val="0053A4"/>
                </a:solidFill>
                <a:ea typeface="ＭＳ Ｐゴシック"/>
                <a:cs typeface="Calibri"/>
              </a:rPr>
              <a:t>Empowerm</a:t>
            </a:r>
            <a:r>
              <a:rPr lang="en-GB" sz="2400" b="1" i="0" u="none">
                <a:solidFill>
                  <a:srgbClr val="0053A4"/>
                </a:solidFill>
                <a:ea typeface="ＭＳ Ｐゴシック"/>
                <a:cs typeface="Calibri"/>
              </a:rPr>
              <a:t>ing</a:t>
            </a:r>
            <a:r>
              <a:rPr lang="en-GB" sz="2400" b="1" i="0" u="none">
                <a:solidFill>
                  <a:srgbClr val="0053A4"/>
                </a:solidFill>
                <a:ea typeface="ＭＳ Ｐゴシック"/>
                <a:cs typeface="Calibri"/>
              </a:rPr>
              <a:t> </a:t>
            </a:r>
            <a:r>
              <a:rPr sz="2400" b="1" i="0" u="none">
                <a:solidFill>
                  <a:srgbClr val="0053A4"/>
                </a:solidFill>
                <a:ea typeface="ＭＳ Ｐゴシック"/>
                <a:cs typeface="Calibri"/>
              </a:rPr>
              <a:t>climate</a:t>
            </a:r>
            <a:endParaRPr/>
          </a:p>
        </p:txBody>
      </p:sp>
      <p:sp>
        <p:nvSpPr>
          <p:cNvPr id="12" name="Pfeil nach rechts 11"/>
          <p:cNvSpPr/>
          <p:nvPr/>
        </p:nvSpPr>
        <p:spPr bwMode="auto">
          <a:xfrm>
            <a:off x="5519296" y="2876151"/>
            <a:ext cx="1397474" cy="1178724"/>
          </a:xfrm>
          <a:prstGeom prst="rightArrow">
            <a:avLst>
              <a:gd name="adj1" fmla="val 50000"/>
              <a:gd name="adj2" fmla="val 50000"/>
            </a:avLst>
          </a:prstGeom>
          <a:solidFill>
            <a:srgbClr val="0053A4"/>
          </a:solidFill>
          <a:ln>
            <a:solidFill>
              <a:srgbClr val="0053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b="0" i="0" u="none"/>
              <a:t>Leads to</a:t>
            </a:r>
            <a:endParaRPr/>
          </a:p>
        </p:txBody>
      </p:sp>
      <p:sp>
        <p:nvSpPr>
          <p:cNvPr id="13" name="Textfeld 12"/>
          <p:cNvSpPr txBox="1"/>
          <p:nvPr/>
        </p:nvSpPr>
        <p:spPr bwMode="auto">
          <a:xfrm>
            <a:off x="8121300" y="1287185"/>
            <a:ext cx="2449163" cy="523220"/>
          </a:xfrm>
          <a:prstGeom prst="rect">
            <a:avLst/>
          </a:prstGeom>
          <a:solidFill>
            <a:srgbClr val="0053A4"/>
          </a:solidFill>
          <a:ln>
            <a:noFill/>
          </a:ln>
        </p:spPr>
        <p:txBody>
          <a:bodyPr wrap="square" rtlCol="0">
            <a:spAutoFit/>
          </a:bodyPr>
          <a:lstStyle/>
          <a:p>
            <a:pPr algn="ctr">
              <a:defRPr/>
            </a:pPr>
            <a:r>
              <a:rPr sz="2800" b="1" i="0" u="none">
                <a:solidFill>
                  <a:schemeClr val="bg1"/>
                </a:solidFill>
                <a:latin typeface="Calibri"/>
                <a:ea typeface="Calibri"/>
                <a:cs typeface="Calibri"/>
              </a:rPr>
              <a:t>Consequences </a:t>
            </a:r>
            <a:endParaRPr/>
          </a:p>
        </p:txBody>
      </p:sp>
      <p:sp>
        <p:nvSpPr>
          <p:cNvPr id="14" name="Inhaltsplatzhalter 1"/>
          <p:cNvSpPr txBox="1"/>
          <p:nvPr/>
        </p:nvSpPr>
        <p:spPr bwMode="auto">
          <a:xfrm>
            <a:off x="7124127" y="2252781"/>
            <a:ext cx="4314164" cy="4259263"/>
          </a:xfrm>
          <a:prstGeom prst="rect">
            <a:avLst/>
          </a:prstGeom>
        </p:spPr>
        <p:txBody>
          <a:bodyPr/>
          <a:lstStyle>
            <a:lvl1pPr algn="l">
              <a:spcBef>
                <a:spcPts val="0"/>
              </a:spcBef>
              <a:spcAft>
                <a:spcPts val="0"/>
              </a:spcAft>
              <a:buFont typeface="Arial"/>
              <a:defRPr sz="2000">
                <a:solidFill>
                  <a:schemeClr val="tx1"/>
                </a:solidFill>
                <a:latin typeface="+mn-lt"/>
                <a:ea typeface="+mn-ea"/>
                <a:cs typeface="+mn-cs"/>
              </a:defRPr>
            </a:lvl1pPr>
            <a:lvl2pPr marL="457200" algn="l">
              <a:spcBef>
                <a:spcPts val="0"/>
              </a:spcBef>
              <a:spcAft>
                <a:spcPts val="0"/>
              </a:spcAft>
              <a:buFont typeface="Arial"/>
              <a:defRPr sz="2000">
                <a:solidFill>
                  <a:srgbClr val="0053A4"/>
                </a:solidFill>
                <a:latin typeface="+mn-lt"/>
                <a:ea typeface="+mn-ea"/>
                <a:cs typeface="+mn-cs"/>
              </a:defRPr>
            </a:lvl2pPr>
            <a:lvl3pPr marL="914400" algn="l">
              <a:spcBef>
                <a:spcPts val="0"/>
              </a:spcBef>
              <a:spcAft>
                <a:spcPts val="0"/>
              </a:spcAft>
              <a:buFont typeface="Arial"/>
              <a:defRPr>
                <a:solidFill>
                  <a:srgbClr val="0053A4"/>
                </a:solidFill>
                <a:latin typeface="+mn-lt"/>
                <a:ea typeface="+mn-ea"/>
                <a:cs typeface="+mn-cs"/>
              </a:defRPr>
            </a:lvl3pPr>
            <a:lvl4pPr marL="1371600" algn="l">
              <a:spcBef>
                <a:spcPts val="0"/>
              </a:spcBef>
              <a:spcAft>
                <a:spcPts val="0"/>
              </a:spcAft>
              <a:buFont typeface="Arial"/>
              <a:defRPr>
                <a:solidFill>
                  <a:srgbClr val="0053A4"/>
                </a:solidFill>
                <a:latin typeface="+mn-lt"/>
                <a:ea typeface="+mn-ea"/>
                <a:cs typeface="+mn-cs"/>
              </a:defRPr>
            </a:lvl4pPr>
            <a:lvl5pPr marL="1828800" algn="l">
              <a:spcBef>
                <a:spcPts val="0"/>
              </a:spcBef>
              <a:spcAft>
                <a:spcPts val="0"/>
              </a:spcAft>
              <a:buFont typeface="Arial"/>
              <a:defRPr>
                <a:solidFill>
                  <a:srgbClr val="0053A4"/>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457200" indent="-457200" algn="l">
              <a:buFont typeface="Wingdings"/>
              <a:buChar char="§"/>
              <a:defRPr/>
            </a:pPr>
            <a:r>
              <a:rPr sz="1800" b="0" i="0" u="none"/>
              <a:t>Stronger motivation and greater effort</a:t>
            </a:r>
            <a:endParaRPr/>
          </a:p>
          <a:p>
            <a:pPr marL="457200" indent="-457200" algn="l">
              <a:buFont typeface="Wingdings"/>
              <a:buChar char="§"/>
              <a:defRPr/>
            </a:pPr>
            <a:r>
              <a:rPr sz="1800" b="0" i="0" u="none"/>
              <a:t>Fun, satisfaction and positive emotions</a:t>
            </a:r>
            <a:endParaRPr/>
          </a:p>
          <a:p>
            <a:pPr marL="457200" indent="-457200" algn="l">
              <a:buFont typeface="Wingdings"/>
              <a:buChar char="§"/>
              <a:defRPr/>
            </a:pPr>
            <a:r>
              <a:rPr sz="1800" b="0" i="0" u="none"/>
              <a:t>Perceived (subjective) competence</a:t>
            </a:r>
            <a:endParaRPr/>
          </a:p>
          <a:p>
            <a:pPr marL="457200" indent="-457200" algn="l">
              <a:buFont typeface="Wingdings"/>
              <a:buChar char="§"/>
              <a:defRPr/>
            </a:pPr>
            <a:r>
              <a:rPr sz="1800" b="0" i="0" u="none"/>
              <a:t>Useful strategies for dealing with stress</a:t>
            </a:r>
            <a:endParaRPr/>
          </a:p>
          <a:p>
            <a:pPr marL="457200" indent="-457200" algn="l">
              <a:buFont typeface="Wingdings"/>
              <a:buChar char="§"/>
              <a:defRPr/>
            </a:pPr>
            <a:r>
              <a:rPr sz="1800" b="0" i="0" u="none"/>
              <a:t>Positive relationships, fairness and less aggression among athletes</a:t>
            </a:r>
            <a:endParaRPr/>
          </a:p>
          <a:p>
            <a:pPr marL="457200" indent="-457200" algn="l">
              <a:buFont typeface="Wingdings"/>
              <a:buChar char="§"/>
              <a:defRPr/>
            </a:pPr>
            <a:r>
              <a:rPr sz="1800" b="0" i="0" u="none"/>
              <a:t>Better performance in competition (subjective and first indications of objective performance)</a:t>
            </a:r>
            <a:endParaRPr/>
          </a:p>
        </p:txBody>
      </p:sp>
      <p:sp>
        <p:nvSpPr>
          <p:cNvPr id="2" name="TextBox 1"/>
          <p:cNvSpPr txBox="1"/>
          <p:nvPr/>
        </p:nvSpPr>
        <p:spPr bwMode="auto">
          <a:xfrm>
            <a:off x="10261601" y="6127221"/>
            <a:ext cx="1930400" cy="276999"/>
          </a:xfrm>
          <a:prstGeom prst="rect">
            <a:avLst/>
          </a:prstGeom>
          <a:noFill/>
        </p:spPr>
        <p:txBody>
          <a:bodyPr wrap="square">
            <a:spAutoFit/>
          </a:bodyPr>
          <a:lstStyle/>
          <a:p>
            <a:pPr algn="l">
              <a:defRPr/>
            </a:pPr>
            <a:r>
              <a:rPr sz="1200" b="0" i="0" u="none"/>
              <a:t>(Appleton &amp; Duda, 2016)</a:t>
            </a:r>
            <a:endParaRPr sz="12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 name="Content Placeholder 2"/>
          <p:cNvSpPr>
            <a:spLocks noGrp="1"/>
          </p:cNvSpPr>
          <p:nvPr>
            <p:ph sz="quarter" idx="13"/>
          </p:nvPr>
        </p:nvSpPr>
        <p:spPr bwMode="auto">
          <a:xfrm>
            <a:off x="617516" y="1628802"/>
            <a:ext cx="4880759" cy="4449705"/>
          </a:xfrm>
        </p:spPr>
        <p:txBody>
          <a:bodyPr/>
          <a:lstStyle/>
          <a:p>
            <a:pPr algn="l">
              <a:defRPr/>
            </a:pPr>
            <a:r>
              <a:rPr b="1" i="0" u="none"/>
              <a:t>Steps to the </a:t>
            </a:r>
            <a:r>
              <a:rPr b="1" i="0" u="none">
                <a:solidFill>
                  <a:schemeClr val="accent2"/>
                </a:solidFill>
              </a:rPr>
              <a:t>introduction</a:t>
            </a:r>
            <a:r>
              <a:rPr b="1" i="0" u="none"/>
              <a:t> of the empowering climate:</a:t>
            </a:r>
            <a:endParaRPr/>
          </a:p>
          <a:p>
            <a:pPr algn="l">
              <a:defRPr/>
            </a:pPr>
            <a:endParaRPr/>
          </a:p>
          <a:p>
            <a:pPr marL="342900" indent="-342900" algn="l">
              <a:buClr>
                <a:schemeClr val="tx1"/>
              </a:buClr>
              <a:buFont typeface="Wingdings"/>
              <a:buChar char="§"/>
              <a:defRPr/>
            </a:pPr>
            <a:r>
              <a:rPr b="0" i="0" u="none"/>
              <a:t>Promotion of </a:t>
            </a:r>
            <a:r>
              <a:rPr b="1" i="0" u="none">
                <a:solidFill>
                  <a:schemeClr val="accent2"/>
                </a:solidFill>
              </a:rPr>
              <a:t>intrinsic motivation </a:t>
            </a:r>
            <a:r>
              <a:rPr b="0" i="0" u="none"/>
              <a:t>and therefore performance</a:t>
            </a:r>
            <a:endParaRPr/>
          </a:p>
          <a:p>
            <a:pPr marL="342900" indent="-342900" algn="l">
              <a:buClr>
                <a:schemeClr val="tx1"/>
              </a:buClr>
              <a:buFont typeface="Wingdings"/>
              <a:buChar char="§"/>
              <a:defRPr/>
            </a:pPr>
            <a:r>
              <a:rPr b="1" i="0" u="none">
                <a:solidFill>
                  <a:schemeClr val="accent2"/>
                </a:solidFill>
              </a:rPr>
              <a:t>Confidence in action</a:t>
            </a:r>
            <a:r>
              <a:rPr b="0" i="0" u="none"/>
              <a:t> for coaches</a:t>
            </a:r>
            <a:endParaRPr/>
          </a:p>
          <a:p>
            <a:pPr marL="342900" indent="-342900" algn="l">
              <a:buClr>
                <a:schemeClr val="tx1"/>
              </a:buClr>
              <a:buFont typeface="Wingdings"/>
              <a:buChar char="§"/>
              <a:defRPr/>
            </a:pPr>
            <a:r>
              <a:rPr b="0" i="0" u="none"/>
              <a:t>Offers at the same time </a:t>
            </a:r>
            <a:r>
              <a:rPr b="1" i="0" u="none">
                <a:solidFill>
                  <a:schemeClr val="accent2"/>
                </a:solidFill>
              </a:rPr>
              <a:t>protection from violence </a:t>
            </a:r>
            <a:r>
              <a:rPr b="0" i="0" u="none"/>
              <a:t>and </a:t>
            </a:r>
            <a:r>
              <a:rPr b="1" i="0" u="none">
                <a:solidFill>
                  <a:schemeClr val="accent2"/>
                </a:solidFill>
              </a:rPr>
              <a:t>false suspicions</a:t>
            </a:r>
            <a:endParaRPr/>
          </a:p>
        </p:txBody>
      </p:sp>
      <p:sp>
        <p:nvSpPr>
          <p:cNvPr id="6" name="Foliennummernplatzhalter 5"/>
          <p:cNvSpPr>
            <a:spLocks noGrp="1"/>
          </p:cNvSpPr>
          <p:nvPr>
            <p:ph type="sldNum" sz="quarter" idx="12"/>
          </p:nvPr>
        </p:nvSpPr>
        <p:spPr bwMode="auto"/>
        <p:txBody>
          <a:bodyPr/>
          <a:lstStyle/>
          <a:p>
            <a:pPr algn="r">
              <a:defRPr/>
            </a:pPr>
            <a:fld id="{BC6ACECB-09E2-B148-A321-B1DE9C880DE8}" type="slidenum">
              <a:rPr/>
              <a:t>11</a:t>
            </a:fld>
            <a:endParaRPr/>
          </a:p>
        </p:txBody>
      </p:sp>
      <p:sp>
        <p:nvSpPr>
          <p:cNvPr id="11" name="Titel 2"/>
          <p:cNvSpPr>
            <a:spLocks noGrp="1"/>
          </p:cNvSpPr>
          <p:nvPr>
            <p:ph type="title"/>
          </p:nvPr>
        </p:nvSpPr>
        <p:spPr bwMode="auto">
          <a:xfrm>
            <a:off x="617516" y="412843"/>
            <a:ext cx="9838232" cy="1006294"/>
          </a:xfrm>
        </p:spPr>
        <p:txBody>
          <a:bodyPr/>
          <a:lstStyle/>
          <a:p>
            <a:pPr algn="l">
              <a:defRPr/>
            </a:pPr>
            <a:r>
              <a:rPr sz="4000" b="1" i="0" u="none" cap="none" spc="0"/>
              <a:t>Empowerment areas</a:t>
            </a:r>
            <a:endParaRPr spc="0"/>
          </a:p>
        </p:txBody>
      </p:sp>
      <p:graphicFrame>
        <p:nvGraphicFramePr>
          <p:cNvPr id="9" name="Content Placeholder 2"/>
          <p:cNvGraphicFramePr>
            <a:graphicFrameLocks xmlns:a="http://schemas.openxmlformats.org/drawingml/2006/main"/>
          </p:cNvGraphicFramePr>
          <p:nvPr/>
        </p:nvGraphicFramePr>
        <p:xfrm>
          <a:off x="6096000" y="1349605"/>
          <a:ext cx="6408420" cy="4968551"/>
          <a:chOff x="0" y="0"/>
          <a:chExt cx="6408420" cy="4968551"/>
        </p:xfrm>
        <a:graphic>
          <a:graphicData uri="http://schemas.openxmlformats.org/drawingml/2006/diagram">
            <dgm:relIds xmlns:dgm="http://schemas.openxmlformats.org/drawingml/2006/diagram" xmlns:r="http://schemas.openxmlformats.org/officeDocument/2006/relationships" r:dm="rId4" r:lo="rId6" r:qs="rId7" r:cs="rId5"/>
          </a:graphicData>
        </a:graphic>
      </p:graphicFrame>
      <p:sp>
        <p:nvSpPr>
          <p:cNvPr id="10" name="Content Placeholder 8"/>
          <p:cNvSpPr txBox="1"/>
          <p:nvPr/>
        </p:nvSpPr>
        <p:spPr bwMode="auto">
          <a:xfrm>
            <a:off x="1593368" y="1705299"/>
            <a:ext cx="5112231" cy="4968552"/>
          </a:xfrm>
          <a:prstGeom prst="rect">
            <a:avLst/>
          </a:prstGeom>
        </p:spPr>
        <p:txBody>
          <a:bodyPr/>
          <a:lstStyle>
            <a:lvl1pPr algn="l">
              <a:spcBef>
                <a:spcPts val="0"/>
              </a:spcBef>
              <a:spcAft>
                <a:spcPts val="0"/>
              </a:spcAft>
              <a:buFont typeface="Arial"/>
              <a:defRPr sz="2000">
                <a:solidFill>
                  <a:srgbClr val="0053A4"/>
                </a:solidFill>
                <a:latin typeface="+mn-lt"/>
                <a:ea typeface="+mn-ea"/>
                <a:cs typeface="+mn-cs"/>
              </a:defRPr>
            </a:lvl1pPr>
            <a:lvl2pPr marL="457200" algn="l">
              <a:spcBef>
                <a:spcPts val="0"/>
              </a:spcBef>
              <a:spcAft>
                <a:spcPts val="0"/>
              </a:spcAft>
              <a:buFont typeface="Arial"/>
              <a:defRPr sz="2000">
                <a:solidFill>
                  <a:srgbClr val="0053A4"/>
                </a:solidFill>
                <a:latin typeface="+mn-lt"/>
                <a:ea typeface="+mn-ea"/>
                <a:cs typeface="+mn-cs"/>
              </a:defRPr>
            </a:lvl2pPr>
            <a:lvl3pPr marL="914400" algn="l">
              <a:spcBef>
                <a:spcPts val="0"/>
              </a:spcBef>
              <a:spcAft>
                <a:spcPts val="0"/>
              </a:spcAft>
              <a:buFont typeface="Arial"/>
              <a:defRPr>
                <a:solidFill>
                  <a:srgbClr val="0053A4"/>
                </a:solidFill>
                <a:latin typeface="+mn-lt"/>
                <a:ea typeface="+mn-ea"/>
                <a:cs typeface="+mn-cs"/>
              </a:defRPr>
            </a:lvl3pPr>
            <a:lvl4pPr marL="1371600" algn="l">
              <a:spcBef>
                <a:spcPts val="0"/>
              </a:spcBef>
              <a:spcAft>
                <a:spcPts val="0"/>
              </a:spcAft>
              <a:buFont typeface="Arial"/>
              <a:defRPr>
                <a:solidFill>
                  <a:srgbClr val="0053A4"/>
                </a:solidFill>
                <a:latin typeface="+mn-lt"/>
                <a:ea typeface="+mn-ea"/>
                <a:cs typeface="+mn-cs"/>
              </a:defRPr>
            </a:lvl4pPr>
            <a:lvl5pPr marL="1828800" algn="l">
              <a:spcBef>
                <a:spcPts val="0"/>
              </a:spcBef>
              <a:spcAft>
                <a:spcPts val="0"/>
              </a:spcAft>
              <a:buFont typeface="Arial"/>
              <a:defRPr>
                <a:solidFill>
                  <a:srgbClr val="0053A4"/>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l">
              <a:defRPr/>
            </a:pPr>
            <a:endParaRPr b="1"/>
          </a:p>
        </p:txBody>
      </p:sp>
      <p:sp>
        <p:nvSpPr>
          <p:cNvPr id="4" name="TextBox 3"/>
          <p:cNvSpPr txBox="1"/>
          <p:nvPr/>
        </p:nvSpPr>
        <p:spPr bwMode="auto">
          <a:xfrm>
            <a:off x="4063765" y="5893841"/>
            <a:ext cx="2353340" cy="461665"/>
          </a:xfrm>
          <a:prstGeom prst="rect">
            <a:avLst/>
          </a:prstGeom>
          <a:noFill/>
        </p:spPr>
        <p:txBody>
          <a:bodyPr wrap="square">
            <a:spAutoFit/>
          </a:bodyPr>
          <a:lstStyle/>
          <a:p>
            <a:pPr algn="l">
              <a:defRPr/>
            </a:pPr>
            <a:r>
              <a:rPr sz="1200" b="0" i="0" u="none"/>
              <a:t>(Ohlert et al., 2022;</a:t>
            </a:r>
            <a:endParaRPr/>
          </a:p>
          <a:p>
            <a:pPr algn="l">
              <a:defRPr/>
            </a:pPr>
            <a:r>
              <a:rPr sz="1200" b="0" i="0" u="none"/>
              <a:t>Greither &amp; Ohlert, 2023)</a:t>
            </a:r>
            <a:endParaRPr sz="1200"/>
          </a:p>
        </p:txBody>
      </p:sp>
      <p:sp>
        <p:nvSpPr>
          <p:cNvPr id="8" name="TextBox 7"/>
          <p:cNvSpPr txBox="1"/>
          <p:nvPr/>
        </p:nvSpPr>
        <p:spPr bwMode="auto">
          <a:xfrm>
            <a:off x="10553701" y="6089121"/>
            <a:ext cx="1930400" cy="276999"/>
          </a:xfrm>
          <a:prstGeom prst="rect">
            <a:avLst/>
          </a:prstGeom>
          <a:noFill/>
        </p:spPr>
        <p:txBody>
          <a:bodyPr wrap="square">
            <a:spAutoFit/>
          </a:bodyPr>
          <a:lstStyle/>
          <a:p>
            <a:pPr algn="l">
              <a:defRPr/>
            </a:pPr>
            <a:r>
              <a:rPr sz="1200" b="0" i="0" u="none"/>
              <a:t>(Epstein, 1988, 1989)</a:t>
            </a:r>
            <a:endParaRPr sz="12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lgn="ctr">
              <a:defRPr/>
            </a:pPr>
            <a:r>
              <a:rPr sz="3600" b="1" i="0" u="none"/>
              <a:t>Implementation of the empowerment climate</a:t>
            </a:r>
            <a:endParaRPr/>
          </a:p>
        </p:txBody>
      </p:sp>
      <p:sp>
        <p:nvSpPr>
          <p:cNvPr id="5" name="Foliennummernplatzhalter 4"/>
          <p:cNvSpPr>
            <a:spLocks noGrp="1"/>
          </p:cNvSpPr>
          <p:nvPr>
            <p:ph type="sldNum" sz="quarter" idx="12"/>
          </p:nvPr>
        </p:nvSpPr>
        <p:spPr bwMode="auto"/>
        <p:txBody>
          <a:bodyPr/>
          <a:lstStyle/>
          <a:p>
            <a:pPr algn="r">
              <a:defRPr/>
            </a:pPr>
            <a:fld id="{BC6ACECB-09E2-B148-A321-B1DE9C880DE8}" type="slidenum">
              <a:rPr/>
              <a:t>12</a:t>
            </a:fld>
            <a:endParaRPr/>
          </a:p>
        </p:txBody>
      </p:sp>
      <p:sp>
        <p:nvSpPr>
          <p:cNvPr id="8" name="Text Placeholder 7"/>
          <p:cNvSpPr>
            <a:spLocks noGrp="1"/>
          </p:cNvSpPr>
          <p:nvPr>
            <p:ph type="body" sz="quarter" idx="13"/>
          </p:nvPr>
        </p:nvSpPr>
        <p:spPr bwMode="auto"/>
        <p:txBody>
          <a:bodyPr/>
          <a:lstStyle/>
          <a:p>
            <a:pPr algn="l">
              <a:defRPr/>
            </a:pPr>
            <a:r>
              <a:rPr b="0" i="0" u="none"/>
              <a:t>Exchange of experiences and reflection on the practical phase</a:t>
            </a:r>
            <a:endParaRPr/>
          </a:p>
        </p:txBody>
      </p:sp>
      <p:pic>
        <p:nvPicPr>
          <p:cNvPr id="7" name="Picture 6" descr="A cartoon of people around a table&#10;&#10;Description automatically generated"/>
          <p:cNvPicPr>
            <a:picLocks noChangeAspect="1"/>
          </p:cNvPicPr>
          <p:nvPr/>
        </p:nvPicPr>
        <p:blipFill>
          <a:blip r:embed="rId3"/>
          <a:stretch/>
        </p:blipFill>
        <p:spPr bwMode="auto">
          <a:xfrm>
            <a:off x="861060" y="0"/>
            <a:ext cx="3177540" cy="317754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4" name="Inhaltsplatzhalter 3"/>
          <p:cNvSpPr>
            <a:spLocks noGrp="1"/>
          </p:cNvSpPr>
          <p:nvPr>
            <p:ph sz="quarter" idx="13"/>
          </p:nvPr>
        </p:nvSpPr>
        <p:spPr bwMode="auto">
          <a:xfrm>
            <a:off x="617516" y="1628801"/>
            <a:ext cx="4880759" cy="4449705"/>
          </a:xfrm>
        </p:spPr>
        <p:txBody>
          <a:bodyPr>
            <a:normAutofit/>
          </a:bodyPr>
          <a:lstStyle/>
          <a:p>
            <a:pPr algn="l">
              <a:spcAft>
                <a:spcPts val="600"/>
              </a:spcAft>
              <a:defRPr/>
            </a:pPr>
            <a:r>
              <a:rPr b="1" i="0" u="none"/>
              <a:t>Discuss</a:t>
            </a:r>
            <a:r>
              <a:rPr b="0" i="0" u="none"/>
              <a:t> for each empowerment area:</a:t>
            </a:r>
            <a:endParaRPr/>
          </a:p>
          <a:p>
            <a:pPr marL="285750" indent="-285750" algn="l">
              <a:spcAft>
                <a:spcPts val="600"/>
              </a:spcAft>
              <a:buFont typeface="Wingdings"/>
              <a:buChar char="§"/>
              <a:defRPr/>
            </a:pPr>
            <a:r>
              <a:rPr b="0" i="0" u="none"/>
              <a:t>What were my goals as a coach after the first workshop?</a:t>
            </a:r>
            <a:endParaRPr/>
          </a:p>
          <a:p>
            <a:pPr marL="285750" indent="-285750" algn="l">
              <a:spcAft>
                <a:spcPts val="600"/>
              </a:spcAft>
              <a:buFont typeface="Wingdings"/>
              <a:buChar char="§"/>
              <a:defRPr/>
            </a:pPr>
            <a:r>
              <a:rPr b="0" i="0" u="none"/>
              <a:t>Which areas was I able to implement well? Why?</a:t>
            </a:r>
            <a:endParaRPr/>
          </a:p>
          <a:p>
            <a:pPr marL="285750" indent="-285750" algn="l">
              <a:spcAft>
                <a:spcPts val="600"/>
              </a:spcAft>
              <a:buFont typeface="Wingdings"/>
              <a:buChar char="§"/>
              <a:defRPr/>
            </a:pPr>
            <a:r>
              <a:rPr b="0" i="0" u="none"/>
              <a:t>Which areas were difficult to implement? Why?</a:t>
            </a:r>
            <a:endParaRPr/>
          </a:p>
          <a:p>
            <a:pPr algn="l">
              <a:spcAft>
                <a:spcPts val="600"/>
              </a:spcAft>
              <a:defRPr/>
            </a:pPr>
            <a:endParaRPr/>
          </a:p>
          <a:p>
            <a:pPr algn="l">
              <a:spcAft>
                <a:spcPts val="600"/>
              </a:spcAft>
              <a:defRPr/>
            </a:pPr>
            <a:r>
              <a:rPr b="0" i="0" u="none"/>
              <a:t>Please use concrete examples from the training and write down your thoughts on each question and empowerment area</a:t>
            </a:r>
            <a:endParaRPr/>
          </a:p>
        </p:txBody>
      </p:sp>
      <p:pic>
        <p:nvPicPr>
          <p:cNvPr id="7" name="Picture 6" descr="A cartoon of people around a table&#10;&#10;Description automatically generated"/>
          <p:cNvPicPr>
            <a:picLocks noChangeAspect="1"/>
          </p:cNvPicPr>
          <p:nvPr/>
        </p:nvPicPr>
        <p:blipFill>
          <a:blip r:embed="rId3"/>
          <a:stretch/>
        </p:blipFill>
        <p:spPr bwMode="auto">
          <a:xfrm>
            <a:off x="6893387" y="1628802"/>
            <a:ext cx="4444942" cy="4444942"/>
          </a:xfrm>
          <a:prstGeom prst="rect">
            <a:avLst/>
          </a:prstGeom>
          <a:noFill/>
        </p:spPr>
      </p:pic>
      <p:sp>
        <p:nvSpPr>
          <p:cNvPr id="6" name="Foliennummernplatzhalter 5"/>
          <p:cNvSpPr>
            <a:spLocks noGrp="1"/>
          </p:cNvSpPr>
          <p:nvPr>
            <p:ph type="sldNum" sz="quarter" idx="12"/>
          </p:nvPr>
        </p:nvSpPr>
        <p:spPr bwMode="auto">
          <a:xfrm>
            <a:off x="10896600" y="6309320"/>
            <a:ext cx="670984" cy="287337"/>
          </a:xfrm>
        </p:spPr>
        <p:txBody>
          <a:bodyPr wrap="square" anchor="ctr">
            <a:normAutofit/>
          </a:bodyPr>
          <a:lstStyle/>
          <a:p>
            <a:pPr algn="r">
              <a:spcAft>
                <a:spcPts val="600"/>
              </a:spcAft>
              <a:defRPr/>
            </a:pPr>
            <a:fld id="{84A1FA42-DC19-BA43-BB12-83C626D2DFE2}" type="slidenum">
              <a:rPr/>
              <a:t>13</a:t>
            </a:fld>
            <a:endParaRPr/>
          </a:p>
        </p:txBody>
      </p:sp>
      <p:sp>
        <p:nvSpPr>
          <p:cNvPr id="3" name="Titel 2"/>
          <p:cNvSpPr>
            <a:spLocks noGrp="1"/>
          </p:cNvSpPr>
          <p:nvPr>
            <p:ph type="title"/>
          </p:nvPr>
        </p:nvSpPr>
        <p:spPr bwMode="auto">
          <a:xfrm>
            <a:off x="623391" y="395389"/>
            <a:ext cx="9838232" cy="1006294"/>
          </a:xfrm>
        </p:spPr>
        <p:txBody>
          <a:bodyPr anchor="ctr">
            <a:normAutofit/>
          </a:bodyPr>
          <a:lstStyle/>
          <a:p>
            <a:pPr algn="l">
              <a:defRPr/>
            </a:pPr>
            <a:r>
              <a:rPr b="1" i="0" u="none"/>
              <a:t>Questions for group work 1</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 name="Title 2"/>
          <p:cNvSpPr>
            <a:spLocks noGrp="1"/>
          </p:cNvSpPr>
          <p:nvPr>
            <p:ph type="title"/>
          </p:nvPr>
        </p:nvSpPr>
        <p:spPr bwMode="auto"/>
        <p:txBody>
          <a:bodyPr/>
          <a:lstStyle/>
          <a:p>
            <a:pPr algn="l">
              <a:defRPr/>
            </a:pPr>
            <a:r>
              <a:rPr b="1" i="0" u="none"/>
              <a:t>Presentation of results Group work 1</a:t>
            </a:r>
            <a:endParaRPr/>
          </a:p>
        </p:txBody>
      </p:sp>
      <p:sp>
        <p:nvSpPr>
          <p:cNvPr id="4" name="Content Placeholder 3"/>
          <p:cNvSpPr>
            <a:spLocks noGrp="1"/>
          </p:cNvSpPr>
          <p:nvPr>
            <p:ph sz="half" idx="1"/>
          </p:nvPr>
        </p:nvSpPr>
        <p:spPr bwMode="auto"/>
        <p:txBody>
          <a:bodyPr/>
          <a:lstStyle/>
          <a:p>
            <a:pPr marL="342900" indent="-342900" algn="l">
              <a:buFont typeface="Wingdings"/>
              <a:buChar char="§"/>
              <a:defRPr/>
            </a:pPr>
            <a:r>
              <a:rPr b="0" i="0" u="none"/>
              <a:t>Were the goals set in the first workshop achieved?</a:t>
            </a:r>
            <a:endParaRPr/>
          </a:p>
          <a:p>
            <a:pPr marL="342900" indent="-342900" algn="l">
              <a:buFont typeface="Wingdings"/>
              <a:buChar char="§"/>
              <a:defRPr/>
            </a:pPr>
            <a:r>
              <a:rPr b="0" i="0" u="none"/>
              <a:t>Which areas were easy to implement? </a:t>
            </a:r>
            <a:endParaRPr/>
          </a:p>
          <a:p>
            <a:pPr marL="342900" indent="-342900" algn="l">
              <a:buFont typeface="Wingdings"/>
              <a:buChar char="§"/>
              <a:defRPr/>
            </a:pPr>
            <a:r>
              <a:rPr b="0" i="0" u="none"/>
              <a:t>Which areas were difficult to implement? </a:t>
            </a:r>
            <a:endParaRPr/>
          </a:p>
          <a:p>
            <a:pPr marL="342900" indent="-342900" algn="l">
              <a:buFont typeface="Wingdings"/>
              <a:buChar char="§"/>
              <a:defRPr/>
            </a:pPr>
            <a:r>
              <a:rPr b="0" i="0" u="none"/>
              <a:t>Self-perception as a coach:</a:t>
            </a:r>
            <a:endParaRPr/>
          </a:p>
          <a:p>
            <a:pPr marL="800100" lvl="1" indent="-342900" algn="l">
              <a:buFont typeface="Courier New"/>
              <a:buChar char="o"/>
              <a:defRPr/>
            </a:pPr>
            <a:r>
              <a:rPr b="0" i="0" u="none"/>
              <a:t>What has changed in your approach to training organisation?</a:t>
            </a:r>
            <a:endParaRPr/>
          </a:p>
          <a:p>
            <a:pPr marL="800100" lvl="1" indent="-342900" algn="l">
              <a:buFont typeface="Courier New"/>
              <a:buChar char="o"/>
              <a:defRPr/>
            </a:pPr>
            <a:r>
              <a:rPr b="0" i="0" u="none"/>
              <a:t>What thoughts/emotions came up?</a:t>
            </a:r>
            <a:endParaRPr/>
          </a:p>
          <a:p>
            <a:pPr marL="342900" indent="-342900" algn="l">
              <a:buFont typeface="Wingdings"/>
              <a:buChar char="§"/>
              <a:defRPr/>
            </a:pPr>
            <a:r>
              <a:rPr b="0" i="0" u="none"/>
              <a:t>In which situations was the climate rather disempowering &amp; why?</a:t>
            </a:r>
            <a:endParaRPr/>
          </a:p>
          <a:p>
            <a:pPr marL="342900" indent="-342900" algn="l">
              <a:buFont typeface="Wingdings"/>
              <a:buChar char="§"/>
              <a:defRPr/>
            </a:pPr>
            <a:endParaRPr/>
          </a:p>
          <a:p>
            <a:pPr algn="l">
              <a:defRPr/>
            </a:pPr>
            <a:r>
              <a:rPr b="1" i="0" u="none"/>
              <a:t>+ general conclusion </a:t>
            </a:r>
            <a:r>
              <a:rPr b="0" i="0" u="none"/>
              <a:t>of each small group on the practical phase</a:t>
            </a:r>
            <a:endParaRPr/>
          </a:p>
        </p:txBody>
      </p:sp>
      <p:sp>
        <p:nvSpPr>
          <p:cNvPr id="6" name="Slide Number Placeholder 5"/>
          <p:cNvSpPr>
            <a:spLocks noGrp="1"/>
          </p:cNvSpPr>
          <p:nvPr>
            <p:ph type="sldNum" sz="quarter" idx="14"/>
          </p:nvPr>
        </p:nvSpPr>
        <p:spPr bwMode="auto"/>
        <p:txBody>
          <a:bodyPr/>
          <a:lstStyle/>
          <a:p>
            <a:pPr algn="r">
              <a:defRPr/>
            </a:pPr>
            <a:fld id="{84A1FA42-DC19-BA43-BB12-83C626D2DFE2}" type="slidenum">
              <a:rPr/>
              <a:t>14</a:t>
            </a:fld>
            <a:endParaRPr/>
          </a:p>
        </p:txBody>
      </p:sp>
      <p:pic>
        <p:nvPicPr>
          <p:cNvPr id="7" name="Picture 6" descr="A cartoon of people around a table&#10;&#10;Description automatically generated"/>
          <p:cNvPicPr>
            <a:picLocks noChangeAspect="1"/>
          </p:cNvPicPr>
          <p:nvPr/>
        </p:nvPicPr>
        <p:blipFill>
          <a:blip r:embed="rId3"/>
          <a:stretch/>
        </p:blipFill>
        <p:spPr bwMode="auto">
          <a:xfrm>
            <a:off x="8773062" y="0"/>
            <a:ext cx="2033316" cy="2033316"/>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lgn="l">
              <a:defRPr/>
            </a:pPr>
            <a:r>
              <a:rPr b="1" i="0" u="none"/>
              <a:t>Conclusion on the practical phase</a:t>
            </a:r>
            <a:endParaRPr/>
          </a:p>
        </p:txBody>
      </p:sp>
      <p:sp>
        <p:nvSpPr>
          <p:cNvPr id="5" name="Foliennummernplatzhalter 4"/>
          <p:cNvSpPr>
            <a:spLocks noGrp="1"/>
          </p:cNvSpPr>
          <p:nvPr>
            <p:ph type="sldNum" sz="quarter" idx="12"/>
          </p:nvPr>
        </p:nvSpPr>
        <p:spPr bwMode="auto"/>
        <p:txBody>
          <a:bodyPr/>
          <a:lstStyle/>
          <a:p>
            <a:pPr algn="r">
              <a:defRPr/>
            </a:pPr>
            <a:fld id="{BC6ACECB-09E2-B148-A321-B1DE9C880DE8}" type="slidenum">
              <a:rPr/>
              <a:t>15</a:t>
            </a:fld>
            <a:endParaRPr/>
          </a:p>
        </p:txBody>
      </p:sp>
      <p:sp>
        <p:nvSpPr>
          <p:cNvPr id="6" name="Textplatzhalter 5"/>
          <p:cNvSpPr>
            <a:spLocks noGrp="1"/>
          </p:cNvSpPr>
          <p:nvPr>
            <p:ph type="body" sz="quarter" idx="13"/>
          </p:nvPr>
        </p:nvSpPr>
        <p:spPr bwMode="auto"/>
        <p:txBody>
          <a:bodyPr/>
          <a:lstStyle/>
          <a:p>
            <a:pPr algn="l">
              <a:defRPr/>
            </a:pPr>
            <a:endParaRPr sz="1800"/>
          </a:p>
          <a:p>
            <a:pPr algn="l">
              <a:defRPr/>
            </a:pPr>
            <a:endParaRPr sz="1800"/>
          </a:p>
        </p:txBody>
      </p:sp>
      <p:pic>
        <p:nvPicPr>
          <p:cNvPr id="8" name="Picture 7" descr="A diagram of a flowchart&#10;&#10;Description automatically generated"/>
          <p:cNvPicPr>
            <a:picLocks noChangeAspect="1"/>
          </p:cNvPicPr>
          <p:nvPr/>
        </p:nvPicPr>
        <p:blipFill>
          <a:blip r:embed="rId3"/>
          <a:stretch/>
        </p:blipFill>
        <p:spPr bwMode="auto">
          <a:xfrm>
            <a:off x="6149993" y="3018246"/>
            <a:ext cx="3989614" cy="3989614"/>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lgn="l">
              <a:defRPr/>
            </a:pPr>
            <a:r>
              <a:rPr lang="en-GB" sz="4000" b="1" i="0" u="none"/>
              <a:t>Integration</a:t>
            </a:r>
            <a:endParaRPr/>
          </a:p>
        </p:txBody>
      </p:sp>
      <p:sp>
        <p:nvSpPr>
          <p:cNvPr id="6" name="Textplatzhalter 5"/>
          <p:cNvSpPr>
            <a:spLocks noGrp="1"/>
          </p:cNvSpPr>
          <p:nvPr>
            <p:ph idx="1"/>
          </p:nvPr>
        </p:nvSpPr>
        <p:spPr bwMode="auto"/>
        <p:txBody>
          <a:bodyPr/>
          <a:lstStyle/>
          <a:p>
            <a:pPr algn="l">
              <a:defRPr/>
            </a:pPr>
            <a:r>
              <a:rPr lang="en-GB" sz="2400" b="0" i="0" u="none"/>
              <a:t>How can coaches firmly integrate the issues of</a:t>
            </a:r>
            <a:endParaRPr/>
          </a:p>
          <a:p>
            <a:pPr algn="l">
              <a:defRPr/>
            </a:pPr>
            <a:r>
              <a:rPr lang="en-GB" sz="2400" b="0" i="0" u="none"/>
              <a:t> </a:t>
            </a:r>
            <a:endParaRPr/>
          </a:p>
          <a:p>
            <a:pPr marL="342900" indent="-342900" algn="l">
              <a:buFont typeface="Wingdings"/>
              <a:buChar char="§"/>
              <a:defRPr/>
            </a:pPr>
            <a:r>
              <a:rPr lang="en-GB" sz="2400" b="0" i="0" u="none"/>
              <a:t>preventing interpersonal violence and</a:t>
            </a:r>
            <a:endParaRPr/>
          </a:p>
          <a:p>
            <a:pPr marL="342900" indent="-342900" algn="l">
              <a:buFont typeface="Wingdings"/>
              <a:buChar char="§"/>
              <a:defRPr/>
            </a:pPr>
            <a:r>
              <a:rPr lang="en-GB" sz="2400" b="0" i="0" u="none"/>
              <a:t>fostering an empowerment climate </a:t>
            </a:r>
            <a:endParaRPr/>
          </a:p>
          <a:p>
            <a:pPr algn="l">
              <a:defRPr/>
            </a:pPr>
            <a:endParaRPr lang="en-GB" sz="2400" b="0" i="0" u="none"/>
          </a:p>
          <a:p>
            <a:pPr algn="l">
              <a:defRPr/>
            </a:pPr>
            <a:r>
              <a:rPr lang="en-GB" sz="2400"/>
              <a:t>…</a:t>
            </a:r>
            <a:r>
              <a:rPr lang="en-GB" sz="2400" b="0" i="0" u="none"/>
              <a:t>into their training and the club?</a:t>
            </a:r>
            <a:endParaRPr sz="2400"/>
          </a:p>
          <a:p>
            <a:pPr marL="342900" indent="-342900" algn="l">
              <a:buFontTx/>
              <a:buChar char="-"/>
              <a:defRPr/>
            </a:pPr>
            <a:endParaRPr/>
          </a:p>
          <a:p>
            <a:pPr algn="l">
              <a:defRPr/>
            </a:pPr>
            <a:endParaRPr sz="2400"/>
          </a:p>
        </p:txBody>
      </p:sp>
      <p:sp>
        <p:nvSpPr>
          <p:cNvPr id="5" name="Foliennummernplatzhalter 4"/>
          <p:cNvSpPr>
            <a:spLocks noGrp="1"/>
          </p:cNvSpPr>
          <p:nvPr>
            <p:ph type="sldNum" sz="quarter" idx="12"/>
          </p:nvPr>
        </p:nvSpPr>
        <p:spPr bwMode="auto"/>
        <p:txBody>
          <a:bodyPr/>
          <a:lstStyle/>
          <a:p>
            <a:pPr algn="r">
              <a:defRPr/>
            </a:pPr>
            <a:fld id="{BC6ACECB-09E2-B148-A321-B1DE9C880DE8}" type="slidenum">
              <a:rPr/>
              <a:t>16</a:t>
            </a:fld>
            <a:endParaRPr/>
          </a:p>
        </p:txBody>
      </p:sp>
      <p:pic>
        <p:nvPicPr>
          <p:cNvPr id="7" name="Picture 6" descr="A cartoon of people around a table&#10;&#10;Description automatically generated"/>
          <p:cNvPicPr>
            <a:picLocks noChangeAspect="1"/>
          </p:cNvPicPr>
          <p:nvPr/>
        </p:nvPicPr>
        <p:blipFill>
          <a:blip r:embed="rId3"/>
          <a:stretch/>
        </p:blipFill>
        <p:spPr bwMode="auto">
          <a:xfrm>
            <a:off x="832106" y="162635"/>
            <a:ext cx="3266365" cy="3266365"/>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 name="Title 2"/>
          <p:cNvSpPr>
            <a:spLocks noGrp="1"/>
          </p:cNvSpPr>
          <p:nvPr>
            <p:ph type="title"/>
          </p:nvPr>
        </p:nvSpPr>
        <p:spPr bwMode="auto"/>
        <p:txBody>
          <a:bodyPr/>
          <a:lstStyle/>
          <a:p>
            <a:pPr algn="l">
              <a:defRPr/>
            </a:pPr>
            <a:r>
              <a:rPr lang="en-GB" b="1" i="0" u="none"/>
              <a:t>Integration</a:t>
            </a:r>
            <a:r>
              <a:rPr b="1" i="0" u="none"/>
              <a:t> - Group work 2</a:t>
            </a:r>
            <a:endParaRPr/>
          </a:p>
        </p:txBody>
      </p:sp>
      <p:sp>
        <p:nvSpPr>
          <p:cNvPr id="4" name="Content Placeholder 3"/>
          <p:cNvSpPr>
            <a:spLocks noGrp="1"/>
          </p:cNvSpPr>
          <p:nvPr>
            <p:ph sz="half" idx="1"/>
          </p:nvPr>
        </p:nvSpPr>
        <p:spPr bwMode="auto"/>
        <p:txBody>
          <a:bodyPr>
            <a:normAutofit/>
          </a:bodyPr>
          <a:lstStyle/>
          <a:p>
            <a:pPr marL="457200" indent="-457200" algn="l">
              <a:buFont typeface="Wingdings"/>
              <a:buChar char="§"/>
              <a:defRPr/>
            </a:pPr>
            <a:r>
              <a:rPr b="0" i="0" u="none"/>
              <a:t>Which </a:t>
            </a:r>
            <a:r>
              <a:rPr b="0" i="0" u="none">
                <a:solidFill>
                  <a:schemeClr val="accent2"/>
                </a:solidFill>
              </a:rPr>
              <a:t>g</a:t>
            </a:r>
            <a:r>
              <a:rPr b="1" i="0" u="none">
                <a:solidFill>
                  <a:schemeClr val="accent2"/>
                </a:solidFill>
              </a:rPr>
              <a:t>oals</a:t>
            </a:r>
            <a:r>
              <a:rPr b="0" i="0" u="none"/>
              <a:t> do we set ourselves </a:t>
            </a:r>
            <a:r>
              <a:rPr lang="en-GB" b="0" i="0" u="none"/>
              <a:t>regarding</a:t>
            </a:r>
            <a:r>
              <a:rPr b="0" i="0" u="none"/>
              <a:t>...</a:t>
            </a:r>
            <a:endParaRPr/>
          </a:p>
          <a:p>
            <a:pPr algn="l">
              <a:defRPr/>
            </a:pPr>
            <a:endParaRPr/>
          </a:p>
          <a:p>
            <a:pPr marL="914400" lvl="1" indent="-457200" algn="l">
              <a:buFont typeface="Courier New"/>
              <a:buChar char="o"/>
              <a:defRPr/>
            </a:pPr>
            <a:r>
              <a:rPr b="0" i="0" u="none"/>
              <a:t>Preventing interpersonal violence?</a:t>
            </a:r>
            <a:endParaRPr/>
          </a:p>
          <a:p>
            <a:pPr marL="914400" lvl="1" indent="-457200" algn="l">
              <a:buFont typeface="Courier New"/>
              <a:buChar char="o"/>
              <a:defRPr/>
            </a:pPr>
            <a:r>
              <a:rPr b="0" i="0" u="none"/>
              <a:t>Implementing the empowerment climate in the training?</a:t>
            </a:r>
            <a:endParaRPr/>
          </a:p>
          <a:p>
            <a:pPr lvl="1" algn="l">
              <a:defRPr/>
            </a:pPr>
            <a:endParaRPr/>
          </a:p>
          <a:p>
            <a:pPr marL="457200" indent="-457200" algn="l">
              <a:buFont typeface="Wingdings"/>
              <a:buChar char="§"/>
              <a:defRPr/>
            </a:pPr>
            <a:r>
              <a:rPr b="0" i="0" u="none"/>
              <a:t>Which </a:t>
            </a:r>
            <a:r>
              <a:rPr b="0" i="0" u="none">
                <a:solidFill>
                  <a:schemeClr val="accent2"/>
                </a:solidFill>
              </a:rPr>
              <a:t>o</a:t>
            </a:r>
            <a:r>
              <a:rPr b="1" i="0" u="none">
                <a:solidFill>
                  <a:schemeClr val="accent2"/>
                </a:solidFill>
              </a:rPr>
              <a:t>bstacles</a:t>
            </a:r>
            <a:r>
              <a:rPr b="0" i="0" u="none"/>
              <a:t> might there be on the way to these goals?</a:t>
            </a:r>
            <a:endParaRPr/>
          </a:p>
          <a:p>
            <a:pPr marL="457200" indent="-457200" algn="l">
              <a:buFont typeface="Wingdings"/>
              <a:buChar char="§"/>
              <a:defRPr/>
            </a:pPr>
            <a:r>
              <a:rPr b="0" i="0" u="none"/>
              <a:t>What </a:t>
            </a:r>
            <a:r>
              <a:rPr b="0" i="0" u="none">
                <a:solidFill>
                  <a:schemeClr val="accent2"/>
                </a:solidFill>
              </a:rPr>
              <a:t>r</a:t>
            </a:r>
            <a:r>
              <a:rPr b="1" i="0" u="none">
                <a:solidFill>
                  <a:schemeClr val="accent2"/>
                </a:solidFill>
              </a:rPr>
              <a:t>esponsibility </a:t>
            </a:r>
            <a:r>
              <a:rPr b="0" i="0" u="none"/>
              <a:t>do we bear for these issues?</a:t>
            </a:r>
            <a:endParaRPr/>
          </a:p>
          <a:p>
            <a:pPr marL="457200" indent="-457200" algn="l">
              <a:buFont typeface="Wingdings"/>
              <a:buChar char="§"/>
              <a:defRPr/>
            </a:pPr>
            <a:r>
              <a:rPr b="0" i="0" u="none"/>
              <a:t>Who can </a:t>
            </a:r>
            <a:r>
              <a:rPr b="1" i="0" u="none">
                <a:solidFill>
                  <a:schemeClr val="accent2"/>
                </a:solidFill>
              </a:rPr>
              <a:t>support us</a:t>
            </a:r>
            <a:r>
              <a:rPr b="0" i="0" u="none"/>
              <a:t>?</a:t>
            </a:r>
            <a:endParaRPr/>
          </a:p>
          <a:p>
            <a:pPr marL="457200" indent="-457200" algn="l">
              <a:buClr>
                <a:schemeClr val="accent3"/>
              </a:buClr>
              <a:buFont typeface="Wingdings"/>
              <a:buChar char="§"/>
              <a:defRPr/>
            </a:pPr>
            <a:r>
              <a:rPr b="1" i="0" u="none">
                <a:solidFill>
                  <a:schemeClr val="accent2"/>
                </a:solidFill>
              </a:rPr>
              <a:t>By when </a:t>
            </a:r>
            <a:r>
              <a:rPr b="0" i="0" u="none"/>
              <a:t>can these goals be achieved?</a:t>
            </a:r>
            <a:endParaRPr/>
          </a:p>
          <a:p>
            <a:pPr marL="342900" indent="-342900" algn="l">
              <a:buFont typeface="Arial"/>
              <a:buChar char="•"/>
              <a:defRPr/>
            </a:pPr>
            <a:endParaRPr/>
          </a:p>
          <a:p>
            <a:pPr algn="l">
              <a:defRPr/>
            </a:pPr>
            <a:endParaRPr/>
          </a:p>
          <a:p>
            <a:pPr marL="342900" indent="-342900" algn="l">
              <a:buFont typeface="Arial"/>
              <a:buChar char="•"/>
              <a:defRPr/>
            </a:pPr>
            <a:endParaRPr/>
          </a:p>
        </p:txBody>
      </p:sp>
      <p:sp>
        <p:nvSpPr>
          <p:cNvPr id="6" name="Slide Number Placeholder 5"/>
          <p:cNvSpPr>
            <a:spLocks noGrp="1"/>
          </p:cNvSpPr>
          <p:nvPr>
            <p:ph type="sldNum" sz="quarter" idx="14"/>
          </p:nvPr>
        </p:nvSpPr>
        <p:spPr bwMode="auto"/>
        <p:txBody>
          <a:bodyPr/>
          <a:lstStyle/>
          <a:p>
            <a:pPr algn="r">
              <a:defRPr/>
            </a:pPr>
            <a:fld id="{84A1FA42-DC19-BA43-BB12-83C626D2DFE2}" type="slidenum">
              <a:rPr/>
              <a:t>17</a:t>
            </a:fld>
            <a:endParaRPr/>
          </a:p>
        </p:txBody>
      </p:sp>
      <p:pic>
        <p:nvPicPr>
          <p:cNvPr id="7" name="Picture 6" descr="A cartoon of people around a table&#10;&#10;Description automatically generated"/>
          <p:cNvPicPr>
            <a:picLocks noChangeAspect="1"/>
          </p:cNvPicPr>
          <p:nvPr/>
        </p:nvPicPr>
        <p:blipFill>
          <a:blip r:embed="rId3"/>
          <a:stretch/>
        </p:blipFill>
        <p:spPr bwMode="auto">
          <a:xfrm>
            <a:off x="8931078" y="0"/>
            <a:ext cx="2017507" cy="2017507"/>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5438899" y="1250621"/>
            <a:ext cx="6425772" cy="971065"/>
          </a:xfrm>
        </p:spPr>
        <p:txBody>
          <a:bodyPr/>
          <a:lstStyle/>
          <a:p>
            <a:pPr algn="l">
              <a:defRPr/>
            </a:pPr>
            <a:r>
              <a:rPr lang="en-GB" sz="4000" b="1" i="0" u="none"/>
              <a:t>Integrating</a:t>
            </a:r>
            <a:r>
              <a:rPr sz="4000" b="1" i="0" u="none"/>
              <a:t> empowerment</a:t>
            </a:r>
            <a:endParaRPr sz="2400"/>
          </a:p>
        </p:txBody>
      </p:sp>
      <p:sp>
        <p:nvSpPr>
          <p:cNvPr id="6" name="Textplatzhalter 5"/>
          <p:cNvSpPr>
            <a:spLocks noGrp="1"/>
          </p:cNvSpPr>
          <p:nvPr>
            <p:ph idx="1"/>
          </p:nvPr>
        </p:nvSpPr>
        <p:spPr bwMode="auto"/>
        <p:txBody>
          <a:bodyPr/>
          <a:lstStyle/>
          <a:p>
            <a:pPr algn="l">
              <a:defRPr/>
            </a:pPr>
            <a:endParaRPr/>
          </a:p>
          <a:p>
            <a:pPr algn="l">
              <a:defRPr/>
            </a:pPr>
            <a:endParaRPr sz="2400"/>
          </a:p>
        </p:txBody>
      </p:sp>
      <p:sp>
        <p:nvSpPr>
          <p:cNvPr id="5" name="Foliennummernplatzhalter 4"/>
          <p:cNvSpPr>
            <a:spLocks noGrp="1"/>
          </p:cNvSpPr>
          <p:nvPr>
            <p:ph type="sldNum" sz="quarter" idx="12"/>
          </p:nvPr>
        </p:nvSpPr>
        <p:spPr bwMode="auto"/>
        <p:txBody>
          <a:bodyPr/>
          <a:lstStyle/>
          <a:p>
            <a:pPr algn="r">
              <a:defRPr/>
            </a:pPr>
            <a:fld id="{BC6ACECB-09E2-B148-A321-B1DE9C880DE8}" type="slidenum">
              <a:rPr/>
              <a:t>18</a:t>
            </a:fld>
            <a:endParaRPr/>
          </a:p>
        </p:txBody>
      </p:sp>
      <p:sp>
        <p:nvSpPr>
          <p:cNvPr id="9" name="TextBox 8"/>
          <p:cNvSpPr txBox="1"/>
          <p:nvPr/>
        </p:nvSpPr>
        <p:spPr bwMode="auto">
          <a:xfrm>
            <a:off x="5047013" y="2877454"/>
            <a:ext cx="6817658" cy="2523767"/>
          </a:xfrm>
          <a:prstGeom prst="rect">
            <a:avLst/>
          </a:prstGeom>
          <a:noFill/>
        </p:spPr>
        <p:txBody>
          <a:bodyPr wrap="square">
            <a:spAutoFit/>
          </a:bodyPr>
          <a:lstStyle/>
          <a:p>
            <a:pPr algn="l">
              <a:defRPr/>
            </a:pPr>
            <a:r>
              <a:rPr sz="2800" b="0" i="0" u="none"/>
              <a:t>Summary of the group work</a:t>
            </a:r>
            <a:endParaRPr/>
          </a:p>
          <a:p>
            <a:pPr algn="l">
              <a:defRPr/>
            </a:pPr>
            <a:endParaRPr/>
          </a:p>
          <a:p>
            <a:pPr marL="457200" indent="-457200" algn="l">
              <a:buFont typeface="Wingdings"/>
              <a:buChar char="§"/>
              <a:defRPr/>
            </a:pPr>
            <a:r>
              <a:rPr sz="2800" b="0" i="0" u="none"/>
              <a:t>Goals </a:t>
            </a:r>
            <a:endParaRPr/>
          </a:p>
          <a:p>
            <a:pPr marL="457200" indent="-457200" algn="l">
              <a:buFont typeface="Wingdings"/>
              <a:buChar char="§"/>
              <a:defRPr/>
            </a:pPr>
            <a:r>
              <a:rPr sz="2800" b="0" i="0" u="none"/>
              <a:t>Obstacles</a:t>
            </a:r>
            <a:endParaRPr/>
          </a:p>
          <a:p>
            <a:pPr marL="457200" indent="-457200" algn="l">
              <a:buFont typeface="Wingdings"/>
              <a:buChar char="§"/>
              <a:defRPr/>
            </a:pPr>
            <a:r>
              <a:rPr sz="2800" b="0" i="0" u="none"/>
              <a:t>Need for support</a:t>
            </a:r>
            <a:endParaRPr/>
          </a:p>
          <a:p>
            <a:pPr marL="457200" indent="-457200" algn="l">
              <a:buFont typeface="Wingdings"/>
              <a:buChar char="§"/>
              <a:defRPr/>
            </a:pPr>
            <a:r>
              <a:rPr sz="2800" b="0" i="0" u="none"/>
              <a:t>Timescale</a:t>
            </a:r>
            <a:endParaRPr/>
          </a:p>
        </p:txBody>
      </p:sp>
      <p:pic>
        <p:nvPicPr>
          <p:cNvPr id="10" name="Picture 9" descr="A cartoon of people around a table&#10;&#10;Description automatically generated"/>
          <p:cNvPicPr>
            <a:picLocks noChangeAspect="1"/>
          </p:cNvPicPr>
          <p:nvPr/>
        </p:nvPicPr>
        <p:blipFill>
          <a:blip r:embed="rId3"/>
          <a:stretch/>
        </p:blipFill>
        <p:spPr bwMode="auto">
          <a:xfrm>
            <a:off x="832106" y="162635"/>
            <a:ext cx="3266365" cy="3266365"/>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lgn="l">
              <a:defRPr/>
            </a:pPr>
            <a:r>
              <a:rPr b="1" i="0" u="none"/>
              <a:t>Take-Home Message</a:t>
            </a:r>
            <a:endParaRPr/>
          </a:p>
        </p:txBody>
      </p:sp>
      <p:sp>
        <p:nvSpPr>
          <p:cNvPr id="5" name="Slide Number Placeholder 4"/>
          <p:cNvSpPr>
            <a:spLocks noGrp="1"/>
          </p:cNvSpPr>
          <p:nvPr>
            <p:ph type="sldNum" sz="quarter" idx="12"/>
          </p:nvPr>
        </p:nvSpPr>
        <p:spPr bwMode="auto"/>
        <p:txBody>
          <a:bodyPr/>
          <a:lstStyle/>
          <a:p>
            <a:pPr algn="r">
              <a:defRPr/>
            </a:pPr>
            <a:fld id="{BC6ACECB-09E2-B148-A321-B1DE9C880DE8}" type="slidenum">
              <a:rPr/>
              <a:t>19</a:t>
            </a:fld>
            <a:endParaRPr/>
          </a:p>
        </p:txBody>
      </p:sp>
      <p:pic>
        <p:nvPicPr>
          <p:cNvPr id="7" name="Picture 6" descr="Cartoon of two people giving a thumbs up&#10;&#10;Description automatically generated"/>
          <p:cNvPicPr>
            <a:picLocks noChangeAspect="1"/>
          </p:cNvPicPr>
          <p:nvPr/>
        </p:nvPicPr>
        <p:blipFill>
          <a:blip r:embed="rId3"/>
          <a:stretch/>
        </p:blipFill>
        <p:spPr bwMode="auto">
          <a:xfrm>
            <a:off x="5447928" y="2793896"/>
            <a:ext cx="3589111" cy="3589111"/>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lgn="l">
              <a:defRPr/>
            </a:pPr>
            <a:r>
              <a:rPr b="1" i="0" u="none">
                <a:highlight>
                  <a:srgbClr val="FFFF00"/>
                </a:highlight>
              </a:rPr>
              <a:t>((Delete if necessary: Personal introduction))</a:t>
            </a:r>
            <a:endParaRPr/>
          </a:p>
        </p:txBody>
      </p:sp>
      <p:sp>
        <p:nvSpPr>
          <p:cNvPr id="3" name="Content Placeholder 2"/>
          <p:cNvSpPr>
            <a:spLocks noGrp="1"/>
          </p:cNvSpPr>
          <p:nvPr>
            <p:ph idx="1"/>
          </p:nvPr>
        </p:nvSpPr>
        <p:spPr bwMode="auto"/>
        <p:txBody>
          <a:bodyPr/>
          <a:lstStyle/>
          <a:p>
            <a:pPr marL="342900" indent="-342900" algn="l">
              <a:buFont typeface="Wingdings"/>
              <a:buChar char="§"/>
              <a:defRPr/>
            </a:pPr>
            <a:r>
              <a:rPr b="0" i="0" u="none">
                <a:highlight>
                  <a:srgbClr val="FFFF00"/>
                </a:highlight>
              </a:rPr>
              <a:t>Name</a:t>
            </a:r>
            <a:endParaRPr/>
          </a:p>
          <a:p>
            <a:pPr marL="342900" indent="-342900" algn="l">
              <a:buFont typeface="Wingdings"/>
              <a:buChar char="§"/>
              <a:defRPr/>
            </a:pPr>
            <a:r>
              <a:rPr b="0" i="0" u="none">
                <a:highlight>
                  <a:srgbClr val="FFFF00"/>
                </a:highlight>
              </a:rPr>
              <a:t>Profession</a:t>
            </a:r>
            <a:endParaRPr/>
          </a:p>
          <a:p>
            <a:pPr marL="342900" indent="-342900" algn="l">
              <a:buFont typeface="Wingdings"/>
              <a:buChar char="§"/>
              <a:defRPr/>
            </a:pPr>
            <a:r>
              <a:rPr b="0" i="0" u="none">
                <a:highlight>
                  <a:srgbClr val="FFFF00"/>
                </a:highlight>
              </a:rPr>
              <a:t>(insert further background info if desired...)</a:t>
            </a:r>
            <a:endParaRPr/>
          </a:p>
          <a:p>
            <a:pPr marL="342900" indent="-342900" algn="l">
              <a:buFont typeface="Wingdings"/>
              <a:buChar char="§"/>
              <a:defRPr/>
            </a:pPr>
            <a:r>
              <a:rPr b="0" i="0" u="none">
                <a:highlight>
                  <a:srgbClr val="FFFF00"/>
                </a:highlight>
              </a:rPr>
              <a:t>If applicable. Contact possibility</a:t>
            </a:r>
            <a:endParaRPr>
              <a:highlight>
                <a:srgbClr val="FFFF00"/>
              </a:highlight>
            </a:endParaRPr>
          </a:p>
          <a:p>
            <a:pPr algn="l">
              <a:defRPr/>
            </a:pPr>
            <a:endParaRPr>
              <a:highlight>
                <a:srgbClr val="FFFF00"/>
              </a:highlight>
            </a:endParaRPr>
          </a:p>
        </p:txBody>
      </p:sp>
      <p:sp>
        <p:nvSpPr>
          <p:cNvPr id="6" name="Slide Number Placeholder 5"/>
          <p:cNvSpPr>
            <a:spLocks noGrp="1"/>
          </p:cNvSpPr>
          <p:nvPr>
            <p:ph type="sldNum" sz="quarter" idx="12"/>
          </p:nvPr>
        </p:nvSpPr>
        <p:spPr bwMode="auto"/>
        <p:txBody>
          <a:bodyPr/>
          <a:lstStyle/>
          <a:p>
            <a:pPr algn="r">
              <a:defRPr/>
            </a:pPr>
            <a:fld id="{BC6ACECB-09E2-B148-A321-B1DE9C880DE8}" type="slidenum">
              <a:rPr/>
              <a:t>2</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lgn="l">
              <a:defRPr/>
            </a:pPr>
            <a:r>
              <a:rPr b="1" i="0" u="none"/>
              <a:t>Further training opportunities for coaches:</a:t>
            </a:r>
            <a:endParaRPr/>
          </a:p>
        </p:txBody>
      </p:sp>
      <p:sp>
        <p:nvSpPr>
          <p:cNvPr id="7" name="Content Placeholder 6"/>
          <p:cNvSpPr>
            <a:spLocks noGrp="1"/>
          </p:cNvSpPr>
          <p:nvPr>
            <p:ph sz="half" idx="1"/>
          </p:nvPr>
        </p:nvSpPr>
        <p:spPr bwMode="auto"/>
        <p:txBody>
          <a:bodyPr/>
          <a:lstStyle/>
          <a:p>
            <a:pPr marL="342900" indent="-342900" algn="l">
              <a:buFont typeface="Wingdings"/>
              <a:buChar char="§"/>
              <a:defRPr/>
            </a:pPr>
            <a:r>
              <a:rPr sz="2400" b="0" i="0" u="none">
                <a:solidFill>
                  <a:schemeClr val="accent3"/>
                </a:solidFill>
                <a:highlight>
                  <a:srgbClr val="FFFF00"/>
                </a:highlight>
              </a:rPr>
              <a:t>Further training courses organised by the Germ</a:t>
            </a:r>
            <a:r>
              <a:rPr lang="en-GB" sz="2400" b="0" i="0" u="none">
                <a:solidFill>
                  <a:schemeClr val="accent3"/>
                </a:solidFill>
                <a:highlight>
                  <a:srgbClr val="FFFF00"/>
                </a:highlight>
              </a:rPr>
              <a:t>a</a:t>
            </a:r>
            <a:r>
              <a:rPr sz="2400" b="0" i="0" u="none">
                <a:solidFill>
                  <a:schemeClr val="accent3"/>
                </a:solidFill>
                <a:highlight>
                  <a:srgbClr val="FFFF00"/>
                </a:highlight>
              </a:rPr>
              <a:t>n state sports associations or professional associations</a:t>
            </a:r>
            <a:endParaRPr>
              <a:solidFill>
                <a:schemeClr val="accent3"/>
              </a:solidFill>
              <a:highlight>
                <a:srgbClr val="FFFF00"/>
              </a:highlight>
            </a:endParaRPr>
          </a:p>
          <a:p>
            <a:pPr marL="342900" indent="-342900" algn="l">
              <a:buFont typeface="Wingdings"/>
              <a:buChar char="§"/>
              <a:defRPr/>
            </a:pPr>
            <a:r>
              <a:rPr sz="2400" b="0" i="0" u="none">
                <a:solidFill>
                  <a:schemeClr val="accent3"/>
                </a:solidFill>
                <a:highlight>
                  <a:srgbClr val="FFFF00"/>
                </a:highlight>
              </a:rPr>
              <a:t>E-learning platform on protection concepts: </a:t>
            </a:r>
            <a:r>
              <a:rPr sz="2400" b="0" i="0" u="sng">
                <a:solidFill>
                  <a:schemeClr val="accent3"/>
                </a:solidFill>
                <a:highlight>
                  <a:srgbClr val="FFFF00"/>
                </a:highlight>
                <a:hlinkClick r:id="rId3" tooltip="https://engagement-schutzkonzepte.elearning-kinderschutz.de/"/>
              </a:rPr>
              <a:t>https://engagement-schutzkonzepte.elearning-kinderschutz.de/</a:t>
            </a:r>
            <a:endParaRPr sz="2400">
              <a:solidFill>
                <a:schemeClr val="accent3"/>
              </a:solidFill>
              <a:highlight>
                <a:srgbClr val="FFFF00"/>
              </a:highlight>
            </a:endParaRPr>
          </a:p>
          <a:p>
            <a:pPr marL="342900" indent="-342900" algn="l">
              <a:buFont typeface="Wingdings"/>
              <a:buChar char="§"/>
              <a:defRPr/>
            </a:pPr>
            <a:r>
              <a:rPr sz="2400" b="0" i="0" u="none">
                <a:solidFill>
                  <a:schemeClr val="accent3"/>
                </a:solidFill>
                <a:highlight>
                  <a:srgbClr val="FFFF00"/>
                </a:highlight>
              </a:rPr>
              <a:t>Training videos of the </a:t>
            </a:r>
            <a:r>
              <a:rPr sz="2400" b="0" i="0" u="none">
                <a:solidFill>
                  <a:schemeClr val="accent3"/>
                </a:solidFill>
                <a:highlight>
                  <a:srgbClr val="FFFF00"/>
                </a:highlight>
              </a:rPr>
              <a:t>Deutschen</a:t>
            </a:r>
            <a:r>
              <a:rPr sz="2400" b="0" i="0" u="none">
                <a:solidFill>
                  <a:schemeClr val="accent3"/>
                </a:solidFill>
                <a:highlight>
                  <a:srgbClr val="FFFF00"/>
                </a:highlight>
              </a:rPr>
              <a:t> </a:t>
            </a:r>
            <a:r>
              <a:rPr sz="2400" b="0" i="0" u="none">
                <a:solidFill>
                  <a:schemeClr val="accent3"/>
                </a:solidFill>
                <a:highlight>
                  <a:srgbClr val="FFFF00"/>
                </a:highlight>
              </a:rPr>
              <a:t>Sportjugend</a:t>
            </a:r>
            <a:r>
              <a:rPr sz="2400" b="0" i="0" u="none">
                <a:solidFill>
                  <a:schemeClr val="accent3"/>
                </a:solidFill>
                <a:highlight>
                  <a:srgbClr val="FFFF00"/>
                </a:highlight>
              </a:rPr>
              <a:t>: </a:t>
            </a:r>
            <a:r>
              <a:rPr sz="2400" b="0" i="0" u="sng">
                <a:solidFill>
                  <a:schemeClr val="accent3"/>
                </a:solidFill>
                <a:highlight>
                  <a:srgbClr val="FFFF00"/>
                </a:highlight>
                <a:hlinkClick r:id="rId4" tooltip="https://safesport.dosb.de/schulungsvideos"/>
              </a:rPr>
              <a:t>https://safesport.dosb.de/schulungsvideos</a:t>
            </a:r>
            <a:endParaRPr sz="2400">
              <a:solidFill>
                <a:schemeClr val="accent3"/>
              </a:solidFill>
              <a:highlight>
                <a:srgbClr val="FFFF00"/>
              </a:highlight>
            </a:endParaRPr>
          </a:p>
          <a:p>
            <a:pPr marL="342900" indent="-342900" algn="l">
              <a:buFont typeface="Wingdings"/>
              <a:buChar char="§"/>
              <a:defRPr/>
            </a:pPr>
            <a:r>
              <a:rPr sz="2400" b="0" i="0" u="none">
                <a:solidFill>
                  <a:schemeClr val="accent3"/>
                </a:solidFill>
                <a:highlight>
                  <a:srgbClr val="FFFF00"/>
                </a:highlight>
              </a:rPr>
              <a:t>English-speaking: "Safeguarding Course" of the IOC </a:t>
            </a:r>
            <a:r>
              <a:rPr sz="2400" b="0" i="0" u="sng">
                <a:solidFill>
                  <a:schemeClr val="accent3"/>
                </a:solidFill>
                <a:highlight>
                  <a:srgbClr val="FFFF00"/>
                </a:highlight>
                <a:hlinkClick r:id="rId5" tooltip="https://olympics.com/athlete365/courses/safeguarding/"/>
              </a:rPr>
              <a:t>https://olympics.com/athlete365/courses/safeguarding/</a:t>
            </a:r>
            <a:endParaRPr sz="2400">
              <a:solidFill>
                <a:schemeClr val="accent3"/>
              </a:solidFill>
              <a:highlight>
                <a:srgbClr val="FFFF00"/>
              </a:highlight>
            </a:endParaRPr>
          </a:p>
          <a:p>
            <a:pPr marL="342900" indent="-342900" algn="l">
              <a:buFont typeface="Wingdings"/>
              <a:buChar char="§"/>
              <a:defRPr/>
            </a:pPr>
            <a:r>
              <a:rPr sz="2400" b="0" i="0" u="none">
                <a:solidFill>
                  <a:schemeClr val="accent3"/>
                </a:solidFill>
                <a:highlight>
                  <a:srgbClr val="FFFF00"/>
                </a:highlight>
              </a:rPr>
              <a:t>In-house training courses by external speakers, e.g. sports psychologists</a:t>
            </a:r>
            <a:endParaRPr>
              <a:solidFill>
                <a:schemeClr val="accent3"/>
              </a:solidFill>
              <a:highlight>
                <a:srgbClr val="FFFF00"/>
              </a:highlight>
            </a:endParaRPr>
          </a:p>
          <a:p>
            <a:pPr algn="l">
              <a:defRPr/>
            </a:pPr>
            <a:endParaRPr/>
          </a:p>
        </p:txBody>
      </p:sp>
      <p:sp>
        <p:nvSpPr>
          <p:cNvPr id="5" name="Slide Number Placeholder 4"/>
          <p:cNvSpPr>
            <a:spLocks noGrp="1"/>
          </p:cNvSpPr>
          <p:nvPr>
            <p:ph type="sldNum" sz="quarter" idx="14"/>
          </p:nvPr>
        </p:nvSpPr>
        <p:spPr bwMode="auto"/>
        <p:txBody>
          <a:bodyPr/>
          <a:lstStyle/>
          <a:p>
            <a:pPr algn="r">
              <a:defRPr/>
            </a:pPr>
            <a:fld id="{BC6ACECB-09E2-B148-A321-B1DE9C880DE8}" type="slidenum">
              <a:rPr/>
              <a:t>20</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lgn="l">
              <a:defRPr/>
            </a:pPr>
            <a:r>
              <a:rPr b="1" i="0" u="none"/>
              <a:t>Possible offers of help</a:t>
            </a:r>
            <a:endParaRPr/>
          </a:p>
        </p:txBody>
      </p:sp>
      <p:sp>
        <p:nvSpPr>
          <p:cNvPr id="4" name="Inhaltsplatzhalter 3"/>
          <p:cNvSpPr>
            <a:spLocks noGrp="1"/>
          </p:cNvSpPr>
          <p:nvPr>
            <p:ph sz="half" idx="1"/>
          </p:nvPr>
        </p:nvSpPr>
        <p:spPr bwMode="auto">
          <a:prstGeom prst="rect">
            <a:avLst/>
          </a:prstGeom>
          <a:noFill/>
        </p:spPr>
        <p:txBody>
          <a:bodyPr>
            <a:normAutofit fontScale="92500" lnSpcReduction="20000"/>
          </a:bodyPr>
          <a:lstStyle/>
          <a:p>
            <a:pPr marL="457200" indent="-457200" algn="l">
              <a:buFont typeface="+mj-lt"/>
              <a:buAutoNum type="arabicPeriod"/>
              <a:defRPr/>
            </a:pPr>
            <a:r>
              <a:rPr b="0" i="0" u="none">
                <a:solidFill>
                  <a:srgbClr val="FF0000"/>
                </a:solidFill>
                <a:highlight>
                  <a:srgbClr val="FFFF00"/>
                </a:highlight>
              </a:rPr>
              <a:t>Contact persons in the organisation</a:t>
            </a:r>
            <a:endParaRPr/>
          </a:p>
          <a:p>
            <a:pPr marL="457200" indent="-457200" algn="l">
              <a:buFont typeface="+mj-lt"/>
              <a:buAutoNum type="arabicPeriod"/>
              <a:defRPr/>
            </a:pPr>
            <a:endParaRPr>
              <a:solidFill>
                <a:srgbClr val="FF0000"/>
              </a:solidFill>
              <a:highlight>
                <a:srgbClr val="FFFF00"/>
              </a:highlight>
            </a:endParaRPr>
          </a:p>
          <a:p>
            <a:pPr marL="457200" indent="-457200" algn="l">
              <a:buFont typeface="+mj-lt"/>
              <a:buAutoNum type="arabicPeriod"/>
              <a:defRPr/>
            </a:pPr>
            <a:r>
              <a:rPr b="0" i="0" u="none">
                <a:solidFill>
                  <a:srgbClr val="FF0000"/>
                </a:solidFill>
                <a:highlight>
                  <a:srgbClr val="FFFF00"/>
                </a:highlight>
              </a:rPr>
              <a:t>Name local contact points/cooperation partners</a:t>
            </a:r>
            <a:endParaRPr/>
          </a:p>
          <a:p>
            <a:pPr marL="457200" indent="-457200" algn="l">
              <a:buFont typeface="+mj-lt"/>
              <a:buAutoNum type="arabicPeriod"/>
              <a:defRPr/>
            </a:pPr>
            <a:endParaRPr>
              <a:highlight>
                <a:srgbClr val="FFFF00"/>
              </a:highlight>
            </a:endParaRPr>
          </a:p>
          <a:p>
            <a:pPr marL="457200" indent="-457200" algn="l">
              <a:buFont typeface="+mj-lt"/>
              <a:buAutoNum type="arabicPeriod"/>
              <a:defRPr/>
            </a:pPr>
            <a:r>
              <a:rPr b="0" i="0" u="none">
                <a:solidFill>
                  <a:srgbClr val="FF0000"/>
                </a:solidFill>
                <a:highlight>
                  <a:srgbClr val="FFFF00"/>
                </a:highlight>
              </a:rPr>
              <a:t>Name contact points of the association/state sports association or similar</a:t>
            </a:r>
            <a:endParaRPr>
              <a:solidFill>
                <a:srgbClr val="FF0000"/>
              </a:solidFill>
              <a:highlight>
                <a:srgbClr val="FFFF00"/>
              </a:highlight>
            </a:endParaRPr>
          </a:p>
          <a:p>
            <a:pPr marL="457200" indent="-457200" algn="l">
              <a:buFont typeface="+mj-lt"/>
              <a:buAutoNum type="arabicPeriod"/>
              <a:defRPr/>
            </a:pPr>
            <a:endParaRPr/>
          </a:p>
          <a:p>
            <a:pPr marL="457200" indent="-457200" algn="l">
              <a:buFont typeface="+mj-lt"/>
              <a:buAutoNum type="arabicPeriod"/>
              <a:defRPr/>
            </a:pPr>
            <a:r>
              <a:rPr b="0" i="0" u="none"/>
              <a:t>SafeSport point of contact: </a:t>
            </a:r>
            <a:endParaRPr/>
          </a:p>
          <a:p>
            <a:pPr marL="914400" lvl="1" indent="-457200" algn="l">
              <a:buFont typeface="Wingdings"/>
              <a:buChar char="§"/>
              <a:defRPr/>
            </a:pPr>
            <a:r>
              <a:rPr b="0" i="0" u="sng">
                <a:hlinkClick r:id="rId3" tooltip="https://www.ansprechstelle-safe-sport.de/"/>
              </a:rPr>
              <a:t>https://www.ansprechstelle-safe-sport.de</a:t>
            </a:r>
            <a:r>
              <a:rPr b="0" i="0" u="none"/>
              <a:t> </a:t>
            </a:r>
            <a:endParaRPr/>
          </a:p>
          <a:p>
            <a:pPr marL="914400" lvl="1" indent="-457200" algn="l">
              <a:buFont typeface="Wingdings"/>
              <a:buChar char="§"/>
              <a:defRPr/>
            </a:pPr>
            <a:r>
              <a:rPr b="0" i="0" u="none"/>
              <a:t>Phone: +49 (0)800 11 222 00</a:t>
            </a:r>
            <a:endParaRPr/>
          </a:p>
          <a:p>
            <a:pPr marL="457200" indent="-457200" algn="l">
              <a:buFont typeface="+mj-lt"/>
              <a:buAutoNum type="arabicPeriod"/>
              <a:defRPr/>
            </a:pPr>
            <a:endParaRPr/>
          </a:p>
          <a:p>
            <a:pPr marL="457200" indent="-457200" algn="l">
              <a:buFont typeface="+mj-lt"/>
              <a:buAutoNum type="arabicPeriod"/>
              <a:defRPr/>
            </a:pPr>
            <a:r>
              <a:rPr b="0" i="0" u="none"/>
              <a:t>Nummer gegen Kummer: </a:t>
            </a:r>
            <a:endParaRPr/>
          </a:p>
          <a:p>
            <a:pPr marL="914400" lvl="1" indent="-457200" algn="l">
              <a:buFont typeface="Wingdings"/>
              <a:buChar char="§"/>
              <a:defRPr/>
            </a:pPr>
            <a:r>
              <a:rPr b="0" i="0" u="sng">
                <a:hlinkClick r:id="rId4" tooltip="https://www.nummergegenkummer.de/"/>
              </a:rPr>
              <a:t>https://www.nummergegenkummer.de</a:t>
            </a:r>
            <a:r>
              <a:rPr b="0" i="0" u="none"/>
              <a:t> </a:t>
            </a:r>
            <a:endParaRPr/>
          </a:p>
          <a:p>
            <a:pPr marL="914400" lvl="1" indent="-457200" algn="l">
              <a:buFont typeface="Wingdings"/>
              <a:buChar char="§"/>
              <a:defRPr/>
            </a:pPr>
            <a:r>
              <a:rPr b="0" i="0" u="none"/>
              <a:t>Phone: 116 111</a:t>
            </a:r>
            <a:endParaRPr/>
          </a:p>
          <a:p>
            <a:pPr lvl="1" algn="l">
              <a:defRPr/>
            </a:pPr>
            <a:endParaRPr/>
          </a:p>
          <a:p>
            <a:pPr marL="457200" indent="-457200" algn="l">
              <a:buFont typeface="+mj-lt"/>
              <a:buAutoNum type="arabicPeriod"/>
              <a:defRPr/>
            </a:pPr>
            <a:r>
              <a:rPr b="0" i="0" u="none"/>
              <a:t>Help portal for sexual abuse: </a:t>
            </a:r>
            <a:endParaRPr/>
          </a:p>
          <a:p>
            <a:pPr marL="914400" lvl="1" indent="-457200" algn="l">
              <a:buFont typeface="Wingdings"/>
              <a:buChar char="§"/>
              <a:defRPr/>
            </a:pPr>
            <a:r>
              <a:rPr b="0" i="0" u="sng">
                <a:hlinkClick r:id="rId5" tooltip="https://www.hilfe-portal-missbrauch.de/"/>
              </a:rPr>
              <a:t>https://www.hilfe-portal-missbrauch.de/en/home</a:t>
            </a:r>
            <a:endParaRPr/>
          </a:p>
          <a:p>
            <a:pPr marL="914400" lvl="1" indent="-457200" algn="l">
              <a:buFont typeface="Wingdings"/>
              <a:buChar char="§"/>
              <a:defRPr/>
            </a:pPr>
            <a:r>
              <a:rPr b="0" i="0" u="none"/>
              <a:t>Phone: +49 (0)8002255530</a:t>
            </a:r>
            <a:endParaRPr>
              <a:solidFill>
                <a:srgbClr val="FF0000"/>
              </a:solidFill>
              <a:highlight>
                <a:srgbClr val="FFFF00"/>
              </a:highlight>
            </a:endParaRPr>
          </a:p>
          <a:p>
            <a:pPr algn="l">
              <a:defRPr/>
            </a:pPr>
            <a:endParaRPr/>
          </a:p>
        </p:txBody>
      </p:sp>
      <p:sp>
        <p:nvSpPr>
          <p:cNvPr id="6" name="Foliennummernplatzhalter 5"/>
          <p:cNvSpPr>
            <a:spLocks noGrp="1"/>
          </p:cNvSpPr>
          <p:nvPr>
            <p:ph type="sldNum" sz="quarter" idx="14"/>
          </p:nvPr>
        </p:nvSpPr>
        <p:spPr bwMode="auto"/>
        <p:txBody>
          <a:bodyPr/>
          <a:lstStyle/>
          <a:p>
            <a:pPr algn="r">
              <a:defRPr/>
            </a:pPr>
            <a:fld id="{84A1FA42-DC19-BA43-BB12-83C626D2DFE2}" type="slidenum">
              <a:rPr/>
              <a:t>21</a:t>
            </a:fld>
            <a:endParaRPr/>
          </a:p>
        </p:txBody>
      </p:sp>
      <p:pic>
        <p:nvPicPr>
          <p:cNvPr id="2" name="Picture 2"/>
          <p:cNvPicPr>
            <a:picLocks noChangeAspect="1"/>
          </p:cNvPicPr>
          <p:nvPr/>
        </p:nvPicPr>
        <p:blipFill>
          <a:blip r:embed="rId6"/>
          <a:stretch/>
        </p:blipFill>
        <p:spPr bwMode="auto">
          <a:xfrm>
            <a:off x="7871792" y="2133515"/>
            <a:ext cx="2590969" cy="259096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4" name="Titel 3"/>
          <p:cNvSpPr>
            <a:spLocks noGrp="1"/>
          </p:cNvSpPr>
          <p:nvPr>
            <p:ph type="title"/>
          </p:nvPr>
        </p:nvSpPr>
        <p:spPr bwMode="auto">
          <a:xfrm rot="10800000" flipV="1">
            <a:off x="617513" y="736270"/>
            <a:ext cx="4880759" cy="1994898"/>
          </a:xfrm>
        </p:spPr>
        <p:txBody>
          <a:bodyPr/>
          <a:lstStyle/>
          <a:p>
            <a:pPr algn="ctr">
              <a:lnSpc>
                <a:spcPct val="150000"/>
              </a:lnSpc>
              <a:defRPr/>
            </a:pPr>
            <a:r>
              <a:rPr sz="2600" u="none">
                <a:solidFill>
                  <a:schemeClr val="accent1"/>
                </a:solidFill>
              </a:rPr>
              <a:t>Thank you very much </a:t>
            </a:r>
            <a:br>
              <a:rPr sz="2600">
                <a:solidFill>
                  <a:schemeClr val="accent1"/>
                </a:solidFill>
              </a:rPr>
            </a:br>
            <a:r>
              <a:rPr sz="2600" u="none">
                <a:solidFill>
                  <a:schemeClr val="accent1"/>
                </a:solidFill>
              </a:rPr>
              <a:t>for your attention!</a:t>
            </a:r>
            <a:endParaRPr/>
          </a:p>
        </p:txBody>
      </p:sp>
      <p:sp>
        <p:nvSpPr>
          <p:cNvPr id="6" name="Titel 3"/>
          <p:cNvSpPr txBox="1"/>
          <p:nvPr/>
        </p:nvSpPr>
        <p:spPr bwMode="auto">
          <a:xfrm rot="10800000" flipV="1">
            <a:off x="6733723" y="3676711"/>
            <a:ext cx="4880759" cy="1994898"/>
          </a:xfrm>
          <a:prstGeom prst="rect">
            <a:avLst/>
          </a:prstGeom>
        </p:spPr>
        <p:txBody>
          <a:bodyPr anchor="ctr"/>
          <a:lstStyle>
            <a:lvl1pPr algn="l">
              <a:spcBef>
                <a:spcPts val="0"/>
              </a:spcBef>
              <a:spcAft>
                <a:spcPts val="0"/>
              </a:spcAft>
              <a:defRPr sz="2400" b="1" cap="all" spc="1000">
                <a:solidFill>
                  <a:schemeClr val="tx1"/>
                </a:solidFill>
                <a:latin typeface="+mj-lt"/>
                <a:ea typeface="+mj-ea"/>
                <a:cs typeface="+mj-cs"/>
              </a:defRPr>
            </a:lvl1pPr>
            <a:lvl2pPr algn="l">
              <a:spcBef>
                <a:spcPts val="0"/>
              </a:spcBef>
              <a:spcAft>
                <a:spcPts val="0"/>
              </a:spcAft>
              <a:defRPr sz="2800" b="1">
                <a:solidFill>
                  <a:srgbClr val="1F497D"/>
                </a:solidFill>
                <a:latin typeface="Calibri"/>
              </a:defRPr>
            </a:lvl2pPr>
            <a:lvl3pPr algn="l">
              <a:spcBef>
                <a:spcPts val="0"/>
              </a:spcBef>
              <a:spcAft>
                <a:spcPts val="0"/>
              </a:spcAft>
              <a:defRPr sz="2800" b="1">
                <a:solidFill>
                  <a:srgbClr val="1F497D"/>
                </a:solidFill>
                <a:latin typeface="Calibri"/>
              </a:defRPr>
            </a:lvl3pPr>
            <a:lvl4pPr algn="l">
              <a:spcBef>
                <a:spcPts val="0"/>
              </a:spcBef>
              <a:spcAft>
                <a:spcPts val="0"/>
              </a:spcAft>
              <a:defRPr sz="2800" b="1">
                <a:solidFill>
                  <a:srgbClr val="1F497D"/>
                </a:solidFill>
                <a:latin typeface="Calibri"/>
              </a:defRPr>
            </a:lvl4pPr>
            <a:lvl5pPr algn="l">
              <a:spcBef>
                <a:spcPts val="0"/>
              </a:spcBef>
              <a:spcAft>
                <a:spcPts val="0"/>
              </a:spcAft>
              <a:defRPr sz="2800" b="1">
                <a:solidFill>
                  <a:srgbClr val="1F497D"/>
                </a:solidFill>
                <a:latin typeface="Calibri"/>
              </a:defRPr>
            </a:lvl5pPr>
            <a:lvl6pPr marL="457200" algn="l">
              <a:spcBef>
                <a:spcPts val="0"/>
              </a:spcBef>
              <a:spcAft>
                <a:spcPts val="0"/>
              </a:spcAft>
              <a:defRPr sz="2800" b="1">
                <a:solidFill>
                  <a:schemeClr val="tx1"/>
                </a:solidFill>
                <a:latin typeface="Calibri"/>
              </a:defRPr>
            </a:lvl6pPr>
            <a:lvl7pPr marL="914400" algn="l">
              <a:spcBef>
                <a:spcPts val="0"/>
              </a:spcBef>
              <a:spcAft>
                <a:spcPts val="0"/>
              </a:spcAft>
              <a:defRPr sz="2800" b="1">
                <a:solidFill>
                  <a:schemeClr val="tx1"/>
                </a:solidFill>
                <a:latin typeface="Calibri"/>
              </a:defRPr>
            </a:lvl7pPr>
            <a:lvl8pPr marL="1371600" algn="l">
              <a:spcBef>
                <a:spcPts val="0"/>
              </a:spcBef>
              <a:spcAft>
                <a:spcPts val="0"/>
              </a:spcAft>
              <a:defRPr sz="2800" b="1">
                <a:solidFill>
                  <a:schemeClr val="tx1"/>
                </a:solidFill>
                <a:latin typeface="Calibri"/>
              </a:defRPr>
            </a:lvl8pPr>
            <a:lvl9pPr marL="1828800" algn="l">
              <a:spcBef>
                <a:spcPts val="0"/>
              </a:spcBef>
              <a:spcAft>
                <a:spcPts val="0"/>
              </a:spcAft>
              <a:defRPr sz="2800" b="1">
                <a:solidFill>
                  <a:schemeClr val="tx1"/>
                </a:solidFill>
                <a:latin typeface="Calibri"/>
              </a:defRPr>
            </a:lvl9pPr>
          </a:lstStyle>
          <a:p>
            <a:pPr algn="ctr">
              <a:lnSpc>
                <a:spcPct val="90000"/>
              </a:lnSpc>
              <a:spcBef>
                <a:spcPts val="0"/>
              </a:spcBef>
              <a:spcAft>
                <a:spcPts val="0"/>
              </a:spcAft>
              <a:buFont typeface="Arial"/>
              <a:defRPr/>
            </a:pPr>
            <a:r>
              <a:rPr sz="4800" b="0" u="none">
                <a:ln w="9525" cap="flat">
                  <a:noFill/>
                  <a:prstDash val="solid"/>
                  <a:round/>
                </a:ln>
                <a:ea typeface="Arial"/>
                <a:cs typeface="Calibri"/>
              </a:rPr>
              <a:t>Are there any questions?</a:t>
            </a:r>
            <a:endParaRPr sz="1800" b="0">
              <a:cs typeface="Calibri"/>
            </a:endParaRPr>
          </a:p>
        </p:txBody>
      </p:sp>
      <p:pic>
        <p:nvPicPr>
          <p:cNvPr id="3" name="Picture 2" descr="A group of people holding a banner&#10;&#10;Description automatically generated"/>
          <p:cNvPicPr>
            <a:picLocks noChangeAspect="1"/>
          </p:cNvPicPr>
          <p:nvPr/>
        </p:nvPicPr>
        <p:blipFill>
          <a:blip r:embed="rId3"/>
          <a:stretch/>
        </p:blipFill>
        <p:spPr bwMode="auto">
          <a:xfrm>
            <a:off x="1415479" y="3429000"/>
            <a:ext cx="3212856" cy="3212856"/>
          </a:xfrm>
          <a:prstGeom prst="rect">
            <a:avLst/>
          </a:prstGeom>
        </p:spPr>
      </p:pic>
      <p:pic>
        <p:nvPicPr>
          <p:cNvPr id="7" name="Picture 6"/>
          <p:cNvPicPr>
            <a:picLocks noChangeAspect="1"/>
          </p:cNvPicPr>
          <p:nvPr/>
        </p:nvPicPr>
        <p:blipFill>
          <a:blip r:embed="rId4"/>
          <a:stretch/>
        </p:blipFill>
        <p:spPr bwMode="auto">
          <a:xfrm>
            <a:off x="7680176" y="0"/>
            <a:ext cx="3240360" cy="324036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lgn="l">
              <a:defRPr/>
            </a:pPr>
            <a:r>
              <a:rPr b="1" i="0" u="none"/>
              <a:t>Sources</a:t>
            </a:r>
            <a:endParaRPr/>
          </a:p>
        </p:txBody>
      </p:sp>
      <p:sp>
        <p:nvSpPr>
          <p:cNvPr id="6" name="Foliennummernplatzhalter 5"/>
          <p:cNvSpPr>
            <a:spLocks noGrp="1"/>
          </p:cNvSpPr>
          <p:nvPr>
            <p:ph type="sldNum" sz="quarter" idx="14"/>
          </p:nvPr>
        </p:nvSpPr>
        <p:spPr bwMode="auto"/>
        <p:txBody>
          <a:bodyPr/>
          <a:lstStyle/>
          <a:p>
            <a:pPr algn="r">
              <a:defRPr/>
            </a:pPr>
            <a:fld id="{84A1FA42-DC19-BA43-BB12-83C626D2DFE2}" type="slidenum">
              <a:rPr/>
              <a:t>23</a:t>
            </a:fld>
            <a:endParaRPr/>
          </a:p>
        </p:txBody>
      </p:sp>
      <p:sp>
        <p:nvSpPr>
          <p:cNvPr id="13" name="Content Placeholder 12"/>
          <p:cNvSpPr>
            <a:spLocks noGrp="1"/>
          </p:cNvSpPr>
          <p:nvPr>
            <p:ph sz="half" idx="1"/>
          </p:nvPr>
        </p:nvSpPr>
        <p:spPr bwMode="auto"/>
        <p:txBody>
          <a:bodyPr>
            <a:normAutofit/>
          </a:bodyPr>
          <a:lstStyle/>
          <a:p>
            <a:pPr marL="342900" indent="-342900" algn="l">
              <a:buFont typeface="Wingdings"/>
              <a:buChar char="§"/>
              <a:defRPr/>
            </a:pPr>
            <a:r>
              <a:rPr sz="1200" b="0" i="0" u="none">
                <a:latin typeface="Helvetica Neue"/>
                <a:ea typeface="Helvetica Neue"/>
                <a:cs typeface="Helvetica Neue"/>
              </a:rPr>
              <a:t>Appleton, P. R., &amp; Duda, J. (2016). Examining the interactive effects of coach-created empowering and disempowering climate dimensions on athletes' health and functioning. </a:t>
            </a:r>
            <a:r>
              <a:rPr sz="1200" b="0" i="1" u="none">
                <a:latin typeface="Helvetica Neue"/>
                <a:ea typeface="Helvetica Neue"/>
                <a:cs typeface="Helvetica Neue"/>
              </a:rPr>
              <a:t>Psychology of Sport and Exercise</a:t>
            </a:r>
            <a:r>
              <a:rPr sz="1200" b="0" i="0" u="none">
                <a:latin typeface="Helvetica Neue"/>
                <a:ea typeface="Helvetica Neue"/>
                <a:cs typeface="Helvetica Neue"/>
              </a:rPr>
              <a:t>, 26, 61–70. </a:t>
            </a:r>
            <a:r>
              <a:rPr sz="1200" b="0" i="0" u="sng">
                <a:latin typeface="Helvetica Neue"/>
                <a:ea typeface="Helvetica Neue"/>
                <a:cs typeface="Helvetica Neue"/>
                <a:hlinkClick r:id="rId3" tooltip="https://doi.org/10.1016/j.psychsport.2016.06.007%20(Abgerufen"/>
              </a:rPr>
              <a:t>https://doi.org/10.1016/j.psychsport.2016.06.007. </a:t>
            </a:r>
            <a:endParaRPr sz="1200">
              <a:latin typeface="Helvetica Neue"/>
            </a:endParaRPr>
          </a:p>
          <a:p>
            <a:pPr marL="342900" indent="-342900" algn="l">
              <a:buFont typeface="Wingdings"/>
              <a:buChar char="§"/>
              <a:defRPr/>
            </a:pPr>
            <a:r>
              <a:rPr sz="1200" b="0" i="0" u="none">
                <a:latin typeface="Helvetica Neue"/>
                <a:ea typeface="Helvetica Neue"/>
                <a:cs typeface="Helvetica Neue"/>
              </a:rPr>
              <a:t>Duda, J. (2013). The conceptual and empirical foundations of Empowering CoachingTM: Setting the stage for the PAPA project. </a:t>
            </a:r>
            <a:r>
              <a:rPr sz="1200" b="0" i="1" u="none">
                <a:latin typeface="Helvetica Neue"/>
                <a:ea typeface="Helvetica Neue"/>
                <a:cs typeface="Helvetica Neue"/>
              </a:rPr>
              <a:t>International Journal of Sport and Exercise Psychology</a:t>
            </a:r>
            <a:r>
              <a:rPr sz="1200" b="0" i="0" u="none">
                <a:latin typeface="Helvetica Neue"/>
                <a:ea typeface="Helvetica Neue"/>
                <a:cs typeface="Helvetica Neue"/>
              </a:rPr>
              <a:t>, 11(4), 311–318. </a:t>
            </a:r>
            <a:r>
              <a:rPr sz="1200" b="0" i="0" u="sng">
                <a:latin typeface="Helvetica Neue"/>
                <a:ea typeface="Helvetica Neue"/>
                <a:cs typeface="Helvetica Neue"/>
                <a:hlinkClick r:id="rId4" tooltip="https://doi.org/10.1080/1612197X.2013.839414"/>
              </a:rPr>
              <a:t>https://doi.org/10.1080/1612197X.2013.839414</a:t>
            </a:r>
            <a:r>
              <a:rPr sz="1200" b="0" i="0" u="none">
                <a:latin typeface="Helvetica Neue"/>
                <a:ea typeface="Helvetica Neue"/>
                <a:cs typeface="Helvetica Neue"/>
              </a:rPr>
              <a:t>.</a:t>
            </a:r>
            <a:endParaRPr/>
          </a:p>
          <a:p>
            <a:pPr marL="342900" indent="-342900" algn="l">
              <a:buFont typeface="Wingdings"/>
              <a:buChar char="§"/>
              <a:defRPr/>
            </a:pPr>
            <a:r>
              <a:rPr sz="1200" b="0" i="0" u="none">
                <a:latin typeface="Helvetica Neue"/>
                <a:ea typeface="Helvetica Neue"/>
                <a:cs typeface="Helvetica Neue"/>
              </a:rPr>
              <a:t>Duda, J., &amp; Appleton, P. R. (2016). Empowering and Disempowering Coaching Climates: Conceptualisation, Measurement Considerations, and Intervention Implications. In M. Raab, P. Wylleman, R. Seiler, A.-M. Elbe, &amp; A. Hatzigeorgiadis (Eds.), </a:t>
            </a:r>
            <a:r>
              <a:rPr sz="1200" b="0" i="1" u="none">
                <a:latin typeface="Helvetica Neue"/>
                <a:ea typeface="Helvetica Neue"/>
                <a:cs typeface="Helvetica Neue"/>
              </a:rPr>
              <a:t>Sport and Exercise Psychology Research </a:t>
            </a:r>
            <a:r>
              <a:rPr sz="1200" b="0" i="0" u="none">
                <a:latin typeface="Helvetica Neue"/>
                <a:ea typeface="Helvetica Neue"/>
                <a:cs typeface="Helvetica Neue"/>
              </a:rPr>
              <a:t>(pp. 373–388). Academic Press. </a:t>
            </a:r>
            <a:r>
              <a:rPr sz="1200" b="0" i="0" u="sng">
                <a:latin typeface="Helvetica Neue"/>
                <a:ea typeface="Helvetica Neue"/>
                <a:cs typeface="Helvetica Neue"/>
                <a:hlinkClick r:id="rId5" tooltip="https://doi.org/10.1016/B978-0-12-803634-1.00017-0"/>
              </a:rPr>
              <a:t>https://doi.org/10.1016/B978-0-12-803634-1.00017-0</a:t>
            </a:r>
            <a:r>
              <a:rPr sz="1200" b="0" i="0" u="none">
                <a:latin typeface="Helvetica Neue"/>
                <a:ea typeface="Helvetica Neue"/>
                <a:cs typeface="Helvetica Neue"/>
              </a:rPr>
              <a:t>.</a:t>
            </a:r>
            <a:endParaRPr/>
          </a:p>
          <a:p>
            <a:pPr marL="342900" indent="-342900" algn="l">
              <a:buFont typeface="Wingdings"/>
              <a:buChar char="§"/>
              <a:defRPr/>
            </a:pPr>
            <a:r>
              <a:rPr sz="1200" b="0" i="0" u="none">
                <a:latin typeface="Helvetica Neue"/>
                <a:ea typeface="Helvetica Neue"/>
                <a:cs typeface="Helvetica Neue"/>
              </a:rPr>
              <a:t>Epstein, J. (1988). Effective schools or effective students? Dealing with diversity. In R. Haskins &amp; B. MacRae (Eds.), </a:t>
            </a:r>
            <a:r>
              <a:rPr sz="1200" b="0" i="1" u="none">
                <a:latin typeface="Helvetica Neue"/>
                <a:ea typeface="Helvetica Neue"/>
                <a:cs typeface="Helvetica Neue"/>
              </a:rPr>
              <a:t>Policies for America's public schools</a:t>
            </a:r>
            <a:r>
              <a:rPr sz="1200" b="0" i="0" u="none">
                <a:latin typeface="Helvetica Neue"/>
                <a:ea typeface="Helvetica Neue"/>
                <a:cs typeface="Helvetica Neue"/>
              </a:rPr>
              <a:t> (pp. 89–126). Ablex.</a:t>
            </a:r>
            <a:endParaRPr/>
          </a:p>
          <a:p>
            <a:pPr marL="342900" indent="-342900" algn="l">
              <a:buFont typeface="Wingdings"/>
              <a:buChar char="§"/>
              <a:defRPr/>
            </a:pPr>
            <a:r>
              <a:rPr sz="1200" b="0" i="0" u="none">
                <a:latin typeface="Helvetica Neue"/>
                <a:ea typeface="Helvetica Neue"/>
                <a:cs typeface="Helvetica Neue"/>
              </a:rPr>
              <a:t>Epstein, J. (1989). Family structures and student motivation: A developmental perspective. In C. Ames &amp; R. Ames (Eds.), </a:t>
            </a:r>
            <a:r>
              <a:rPr sz="1200" b="0" i="1" u="none">
                <a:latin typeface="Helvetica Neue"/>
                <a:ea typeface="Helvetica Neue"/>
                <a:cs typeface="Helvetica Neue"/>
              </a:rPr>
              <a:t>Research on motivation in education</a:t>
            </a:r>
            <a:r>
              <a:rPr sz="1200" b="0" i="0" u="none">
                <a:latin typeface="Helvetica Neue"/>
                <a:ea typeface="Helvetica Neue"/>
                <a:cs typeface="Helvetica Neue"/>
              </a:rPr>
              <a:t> (pp. 259–295). Academic Press.</a:t>
            </a:r>
            <a:endParaRPr/>
          </a:p>
          <a:p>
            <a:pPr marL="342900" indent="-342900" algn="l">
              <a:buFont typeface="Wingdings"/>
              <a:buChar char="§"/>
              <a:defRPr/>
            </a:pPr>
            <a:r>
              <a:rPr sz="1200" b="0" i="0" u="none">
                <a:latin typeface="Helvetica Neue"/>
                <a:ea typeface="Helvetica Neue"/>
                <a:cs typeface="Helvetica Neue"/>
              </a:rPr>
              <a:t>Greither, T., &amp; Ohlert, J. (2023). Empowering and disempowering climate and experiences of psychological violence in artistic gymnastics. </a:t>
            </a:r>
            <a:r>
              <a:rPr sz="1200" b="0" i="1" u="none">
                <a:latin typeface="Helvetica Neue"/>
                <a:ea typeface="Helvetica Neue"/>
                <a:cs typeface="Helvetica Neue"/>
              </a:rPr>
              <a:t>German Journal of Exercise and Sport Research</a:t>
            </a:r>
            <a:r>
              <a:rPr sz="1200" b="0" i="0" u="none">
                <a:latin typeface="Helvetica Neue"/>
                <a:ea typeface="Helvetica Neue"/>
                <a:cs typeface="Helvetica Neue"/>
              </a:rPr>
              <a:t>. </a:t>
            </a:r>
            <a:r>
              <a:rPr sz="1200" b="0" i="0" u="sng">
                <a:latin typeface="Helvetica Neue"/>
                <a:ea typeface="Helvetica Neue"/>
                <a:cs typeface="Helvetica Neue"/>
                <a:hlinkClick r:id="rId6" tooltip="https://doi.org/10.1007/s12662-023-00886-7"/>
              </a:rPr>
              <a:t>https://doi.org/10.1007/s12662-023-00886-7</a:t>
            </a:r>
            <a:r>
              <a:rPr sz="1200" b="0" i="0" u="none">
                <a:latin typeface="Helvetica Neue"/>
                <a:ea typeface="Helvetica Neue"/>
                <a:cs typeface="Helvetica Neue"/>
              </a:rPr>
              <a:t>.</a:t>
            </a:r>
            <a:endParaRPr/>
          </a:p>
          <a:p>
            <a:pPr marL="342900" indent="-342900" algn="l">
              <a:buFont typeface="Wingdings"/>
              <a:buChar char="§"/>
              <a:defRPr/>
            </a:pPr>
            <a:r>
              <a:rPr sz="1200" b="0" i="0" u="none">
                <a:latin typeface="Helvetica Neue"/>
                <a:ea typeface="Helvetica Neue"/>
                <a:cs typeface="Helvetica Neue"/>
              </a:rPr>
              <a:t>McMahon, S., &amp; Banyard, V. L. (2012). When Can I Help? A Conceptual Framework for the Prevention of Sexual Violence Through Bystander Intervention. </a:t>
            </a:r>
            <a:r>
              <a:rPr sz="1200" b="0" i="1" u="none">
                <a:latin typeface="Helvetica Neue"/>
                <a:ea typeface="Helvetica Neue"/>
                <a:cs typeface="Helvetica Neue"/>
              </a:rPr>
              <a:t>Trauma, Violence, &amp; Abuse</a:t>
            </a:r>
            <a:r>
              <a:rPr sz="1200" b="0" i="0" u="none">
                <a:latin typeface="Helvetica Neue"/>
                <a:ea typeface="Helvetica Neue"/>
                <a:cs typeface="Helvetica Neue"/>
              </a:rPr>
              <a:t>, </a:t>
            </a:r>
            <a:r>
              <a:rPr sz="1200" b="0" i="1" u="none">
                <a:latin typeface="Helvetica Neue"/>
                <a:ea typeface="Helvetica Neue"/>
                <a:cs typeface="Helvetica Neue"/>
              </a:rPr>
              <a:t>13</a:t>
            </a:r>
            <a:r>
              <a:rPr sz="1200" b="0" i="0" u="none">
                <a:latin typeface="Helvetica Neue"/>
                <a:ea typeface="Helvetica Neue"/>
                <a:cs typeface="Helvetica Neue"/>
              </a:rPr>
              <a:t>(1), 3–14. </a:t>
            </a:r>
            <a:r>
              <a:rPr sz="1200" b="0" i="0" u="sng">
                <a:latin typeface="Helvetica Neue"/>
                <a:ea typeface="Helvetica Neue"/>
                <a:cs typeface="Helvetica Neue"/>
                <a:hlinkClick r:id="rId7" tooltip="https://doi.org/10.1177/1524838011426015"/>
              </a:rPr>
              <a:t>https://doi.org/10.1177/1524838011426015</a:t>
            </a:r>
            <a:r>
              <a:rPr sz="1200" b="0" i="0" u="none">
                <a:latin typeface="Helvetica Neue"/>
                <a:ea typeface="Helvetica Neue"/>
                <a:cs typeface="Helvetica Neue"/>
              </a:rPr>
              <a:t>.</a:t>
            </a:r>
            <a:endParaRPr/>
          </a:p>
          <a:p>
            <a:pPr marL="342900" indent="-342900" algn="l">
              <a:buFont typeface="Wingdings"/>
              <a:buChar char="§"/>
              <a:defRPr/>
            </a:pPr>
            <a:r>
              <a:rPr sz="1200" b="0" i="0" u="none">
                <a:latin typeface="Helvetica Neue"/>
                <a:ea typeface="Helvetica Neue"/>
                <a:cs typeface="Helvetica Neue"/>
              </a:rPr>
              <a:t>Ohlert, J., Schmitz, H., Schäfer-Pels, A., &amp; Allroggen, M. (2022). An Empowering Climate as a Protective Factor against Sexual Violence in Sport? </a:t>
            </a:r>
            <a:r>
              <a:rPr sz="1200" b="0" i="1" u="none">
                <a:latin typeface="Helvetica Neue"/>
                <a:ea typeface="Helvetica Neue"/>
                <a:cs typeface="Helvetica Neue"/>
              </a:rPr>
              <a:t>Social Sciences</a:t>
            </a:r>
            <a:r>
              <a:rPr sz="1200" b="0" i="0" u="none">
                <a:latin typeface="Helvetica Neue"/>
                <a:ea typeface="Helvetica Neue"/>
                <a:cs typeface="Helvetica Neue"/>
              </a:rPr>
              <a:t>, </a:t>
            </a:r>
            <a:r>
              <a:rPr sz="1200" b="0" i="1" u="none">
                <a:latin typeface="Helvetica Neue"/>
                <a:ea typeface="Helvetica Neue"/>
                <a:cs typeface="Helvetica Neue"/>
              </a:rPr>
              <a:t>11</a:t>
            </a:r>
            <a:r>
              <a:rPr sz="1200" b="0" i="0" u="none">
                <a:latin typeface="Helvetica Neue"/>
                <a:ea typeface="Helvetica Neue"/>
                <a:cs typeface="Helvetica Neue"/>
              </a:rPr>
              <a:t>(8), 330. </a:t>
            </a:r>
            <a:r>
              <a:rPr sz="1200" b="0" i="0" u="sng">
                <a:latin typeface="Helvetica Neue"/>
                <a:ea typeface="Helvetica Neue"/>
                <a:cs typeface="Helvetica Neue"/>
                <a:hlinkClick r:id="rId8" tooltip="https://doi.org/10.3390/socsci11080330"/>
              </a:rPr>
              <a:t>https://doi.org/10.3390/socsci11080330</a:t>
            </a:r>
            <a:r>
              <a:rPr sz="1200" b="0" i="0" u="none">
                <a:latin typeface="Helvetica Neue"/>
                <a:ea typeface="Helvetica Neue"/>
                <a:cs typeface="Helvetica Neue"/>
              </a:rPr>
              <a:t>. </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lgn="l">
              <a:defRPr/>
            </a:pPr>
            <a:r>
              <a:rPr sz="2800" b="1" i="1" u="none">
                <a:latin typeface="Calibri"/>
                <a:ea typeface="Calibri"/>
                <a:cs typeface="Times New Roman"/>
              </a:rPr>
              <a:t>Citation reference</a:t>
            </a:r>
            <a:endParaRPr/>
          </a:p>
        </p:txBody>
      </p:sp>
      <p:sp>
        <p:nvSpPr>
          <p:cNvPr id="3" name="Content Placeholder 2"/>
          <p:cNvSpPr>
            <a:spLocks noGrp="1"/>
          </p:cNvSpPr>
          <p:nvPr>
            <p:ph sz="half" idx="1"/>
          </p:nvPr>
        </p:nvSpPr>
        <p:spPr bwMode="auto"/>
        <p:txBody>
          <a:bodyPr/>
          <a:lstStyle/>
          <a:p>
            <a:pPr algn="just">
              <a:lnSpc>
                <a:spcPct val="150000"/>
              </a:lnSpc>
              <a:spcBef>
                <a:spcPts val="600"/>
              </a:spcBef>
              <a:spcAft>
                <a:spcPts val="600"/>
              </a:spcAft>
              <a:defRPr/>
            </a:pPr>
            <a:r>
              <a:rPr sz="1800" b="0" i="0" u="none">
                <a:ea typeface="Calibri"/>
                <a:cs typeface="Times New Roman"/>
              </a:rPr>
              <a:t>If you would like to cite this workshop concept, please use the following citation reference:</a:t>
            </a:r>
            <a:endParaRPr sz="1800">
              <a:ea typeface="Calibri"/>
              <a:cs typeface="Times New Roman"/>
            </a:endParaRPr>
          </a:p>
          <a:p>
            <a:pPr algn="l">
              <a:lnSpc>
                <a:spcPct val="120000"/>
              </a:lnSpc>
              <a:defRPr/>
            </a:pPr>
            <a:r>
              <a:rPr sz="1800" u="none">
                <a:solidFill>
                  <a:schemeClr val="tx1"/>
                </a:solidFill>
              </a:rPr>
              <a:t> </a:t>
            </a:r>
            <a:endParaRPr/>
          </a:p>
          <a:p>
            <a:pPr>
              <a:lnSpc>
                <a:spcPct val="120000"/>
              </a:lnSpc>
              <a:defRPr/>
            </a:pPr>
            <a:r>
              <a:rPr lang="de-DE" sz="1800" b="0" i="0" u="none" strike="noStrike" cap="none" spc="0">
                <a:solidFill>
                  <a:schemeClr val="tx1"/>
                </a:solidFill>
                <a:latin typeface="Calibri"/>
                <a:ea typeface="Calibri"/>
                <a:cs typeface="Calibri"/>
              </a:rPr>
              <a:t>Greither, T., Schmitz H., Sulprizio, M., Allroggen, M., &amp; Ohlert, J. (2025). </a:t>
            </a:r>
            <a:r>
              <a:rPr lang="de-DE" sz="1800" b="0" i="1" u="none" strike="noStrike" cap="none" spc="0">
                <a:solidFill>
                  <a:schemeClr val="tx1"/>
                </a:solidFill>
                <a:latin typeface="Calibri"/>
                <a:ea typeface="Calibri"/>
                <a:cs typeface="Calibri"/>
              </a:rPr>
              <a:t>Reflection on the organisation 	of my training climate</a:t>
            </a:r>
            <a:r>
              <a:rPr lang="de-DE" sz="1800" b="0" i="0" u="none" strike="noStrike" cap="none" spc="0">
                <a:solidFill>
                  <a:schemeClr val="tx1"/>
                </a:solidFill>
                <a:latin typeface="Calibri"/>
                <a:ea typeface="Calibri"/>
                <a:cs typeface="Calibri"/>
              </a:rPr>
              <a:t> [workshop concept]. German Sport University Cologne and University 	Hospital Ulm.</a:t>
            </a:r>
            <a:endParaRPr sz="1800">
              <a:solidFill>
                <a:schemeClr val="tx1"/>
              </a:solidFill>
            </a:endParaRPr>
          </a:p>
          <a:p>
            <a:pPr algn="l">
              <a:defRPr/>
            </a:pPr>
            <a:endParaRPr/>
          </a:p>
        </p:txBody>
      </p:sp>
      <p:sp>
        <p:nvSpPr>
          <p:cNvPr id="4" name="Slide Number Placeholder 3"/>
          <p:cNvSpPr>
            <a:spLocks noGrp="1"/>
          </p:cNvSpPr>
          <p:nvPr>
            <p:ph type="sldNum" sz="quarter" idx="14"/>
          </p:nvPr>
        </p:nvSpPr>
        <p:spPr bwMode="auto"/>
        <p:txBody>
          <a:bodyPr/>
          <a:lstStyle/>
          <a:p>
            <a:pPr algn="r">
              <a:defRPr/>
            </a:pPr>
            <a:fld id="{84A1FA42-DC19-BA43-BB12-83C626D2DFE2}" type="slidenum">
              <a:rPr/>
              <a:t>24</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786170002" name="Content Placeholder 2"/>
          <p:cNvSpPr>
            <a:spLocks noGrp="1"/>
          </p:cNvSpPr>
          <p:nvPr/>
        </p:nvSpPr>
        <p:spPr bwMode="auto">
          <a:xfrm>
            <a:off x="623388" y="1599976"/>
            <a:ext cx="10222088" cy="1995706"/>
          </a:xfrm>
        </p:spPr>
        <p:txBody>
          <a:bodyPr vertOverflow="overflow" horzOverflow="overflow" vert="horz" wrap="square" lIns="91440" tIns="45720" rIns="91440" bIns="45720" numCol="2" spcCol="0" rtlCol="0" fromWordArt="0" anchor="t" anchorCtr="0" forceAA="0" compatLnSpc="0">
            <a:noAutofit/>
          </a:bodyPr>
          <a:lstStyle>
            <a:lvl1pPr marL="0" indent="0" algn="l">
              <a:spcBef>
                <a:spcPts val="0"/>
              </a:spcBef>
              <a:spcAft>
                <a:spcPts val="0"/>
              </a:spcAft>
              <a:buFont typeface="Arial"/>
              <a:buNone/>
              <a:defRPr sz="2000" b="0" i="0">
                <a:solidFill>
                  <a:srgbClr val="0053A4"/>
                </a:solidFill>
                <a:latin typeface="+mn-lt"/>
                <a:ea typeface="+mn-ea"/>
                <a:cs typeface="Calibri"/>
              </a:defRPr>
            </a:lvl1pPr>
            <a:lvl2pPr marL="457200" indent="0" algn="l">
              <a:spcBef>
                <a:spcPts val="0"/>
              </a:spcBef>
              <a:spcAft>
                <a:spcPts val="0"/>
              </a:spcAft>
              <a:buFont typeface="Arial"/>
              <a:buNone/>
              <a:defRPr sz="2000" b="0" i="0">
                <a:solidFill>
                  <a:srgbClr val="0053A4"/>
                </a:solidFill>
                <a:latin typeface="+mn-lt"/>
                <a:ea typeface="+mn-ea"/>
                <a:cs typeface="Calibri"/>
              </a:defRPr>
            </a:lvl2pPr>
            <a:lvl3pPr marL="914400" indent="0" algn="l">
              <a:spcBef>
                <a:spcPts val="0"/>
              </a:spcBef>
              <a:spcAft>
                <a:spcPts val="0"/>
              </a:spcAft>
              <a:buFont typeface="Arial"/>
              <a:buNone/>
              <a:defRPr sz="1800" b="0" i="0">
                <a:solidFill>
                  <a:srgbClr val="0053A4"/>
                </a:solidFill>
                <a:latin typeface="+mn-lt"/>
                <a:ea typeface="+mn-ea"/>
                <a:cs typeface="Calibri"/>
              </a:defRPr>
            </a:lvl3pPr>
            <a:lvl4pPr marL="1371600" indent="0" algn="l">
              <a:spcBef>
                <a:spcPts val="0"/>
              </a:spcBef>
              <a:spcAft>
                <a:spcPts val="0"/>
              </a:spcAft>
              <a:buFont typeface="Arial"/>
              <a:buNone/>
              <a:defRPr sz="1800" b="0" i="0">
                <a:solidFill>
                  <a:srgbClr val="0053A4"/>
                </a:solidFill>
                <a:latin typeface="+mn-lt"/>
                <a:ea typeface="+mn-ea"/>
                <a:cs typeface="Calibri"/>
              </a:defRPr>
            </a:lvl4pPr>
            <a:lvl5pPr marL="1828800" indent="0" algn="l">
              <a:spcBef>
                <a:spcPts val="0"/>
              </a:spcBef>
              <a:spcAft>
                <a:spcPts val="0"/>
              </a:spcAft>
              <a:buFont typeface="Arial"/>
              <a:buNone/>
              <a:defRPr sz="1800" b="0" i="0">
                <a:solidFill>
                  <a:srgbClr val="0053A4"/>
                </a:solidFill>
                <a:latin typeface="+mn-lt"/>
                <a:ea typeface="+mn-ea"/>
                <a:cs typeface="Calibri"/>
              </a:defRPr>
            </a:lvl5pPr>
            <a:lvl6pPr marL="2514599"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a:lnSpc>
                <a:spcPct val="120000"/>
              </a:lnSpc>
              <a:defRPr/>
            </a:pPr>
            <a:r>
              <a:rPr lang="en-GB" sz="1200" b="1">
                <a:solidFill>
                  <a:schemeClr val="tx1"/>
                </a:solidFill>
              </a:rPr>
              <a:t>Publishers</a:t>
            </a:r>
            <a:endParaRPr lang="en-GB" sz="1200">
              <a:solidFill>
                <a:schemeClr val="tx1"/>
              </a:solidFill>
            </a:endParaRPr>
          </a:p>
          <a:p>
            <a:pPr>
              <a:lnSpc>
                <a:spcPct val="120000"/>
              </a:lnSpc>
              <a:defRPr/>
            </a:pPr>
            <a:endParaRPr lang="en-GB" sz="1200">
              <a:solidFill>
                <a:schemeClr val="tx1"/>
              </a:solidFill>
            </a:endParaRPr>
          </a:p>
          <a:p>
            <a:pPr>
              <a:lnSpc>
                <a:spcPct val="120000"/>
              </a:lnSpc>
              <a:defRPr/>
            </a:pPr>
            <a:r>
              <a:rPr lang="de-DE" sz="1200">
                <a:solidFill>
                  <a:schemeClr val="tx1"/>
                </a:solidFill>
              </a:rPr>
              <a:t>German Sport University Cologne</a:t>
            </a:r>
            <a:endParaRPr sz="1200"/>
          </a:p>
          <a:p>
            <a:pPr>
              <a:lnSpc>
                <a:spcPct val="120000"/>
              </a:lnSpc>
              <a:defRPr/>
            </a:pPr>
            <a:r>
              <a:rPr lang="en-GB" sz="1200">
                <a:solidFill>
                  <a:schemeClr val="tx1"/>
                </a:solidFill>
              </a:rPr>
              <a:t>Psychological Institute</a:t>
            </a:r>
            <a:br>
              <a:rPr lang="en-GB" sz="1200">
                <a:solidFill>
                  <a:schemeClr val="tx1"/>
                </a:solidFill>
              </a:rPr>
            </a:br>
            <a:r>
              <a:rPr lang="en-GB" sz="1200">
                <a:solidFill>
                  <a:schemeClr val="tx1"/>
                </a:solidFill>
              </a:rPr>
              <a:t>Dept. of Health &amp; Social Psychology</a:t>
            </a:r>
            <a:endParaRPr/>
          </a:p>
          <a:p>
            <a:pPr>
              <a:lnSpc>
                <a:spcPct val="120000"/>
              </a:lnSpc>
              <a:defRPr/>
            </a:pPr>
            <a:r>
              <a:rPr lang="en-GB" sz="1200">
                <a:solidFill>
                  <a:schemeClr val="tx1"/>
                </a:solidFill>
              </a:rPr>
              <a:t>Am </a:t>
            </a:r>
            <a:r>
              <a:rPr lang="en-GB" sz="1200">
                <a:solidFill>
                  <a:schemeClr val="tx1"/>
                </a:solidFill>
              </a:rPr>
              <a:t>Sportpark</a:t>
            </a:r>
            <a:r>
              <a:rPr lang="en-GB" sz="1200">
                <a:solidFill>
                  <a:schemeClr val="tx1"/>
                </a:solidFill>
              </a:rPr>
              <a:t> </a:t>
            </a:r>
            <a:r>
              <a:rPr lang="en-GB" sz="1200">
                <a:solidFill>
                  <a:schemeClr val="tx1"/>
                </a:solidFill>
              </a:rPr>
              <a:t>Müngersdorf</a:t>
            </a:r>
            <a:r>
              <a:rPr lang="en-GB" sz="1200">
                <a:solidFill>
                  <a:schemeClr val="tx1"/>
                </a:solidFill>
              </a:rPr>
              <a:t> 6</a:t>
            </a:r>
            <a:endParaRPr sz="1200"/>
          </a:p>
          <a:p>
            <a:pPr>
              <a:lnSpc>
                <a:spcPct val="120000"/>
              </a:lnSpc>
              <a:defRPr/>
            </a:pPr>
            <a:r>
              <a:rPr lang="en-GB" sz="1200">
                <a:solidFill>
                  <a:schemeClr val="tx1"/>
                </a:solidFill>
              </a:rPr>
              <a:t>50933 Cologne, Germany</a:t>
            </a:r>
            <a:endParaRPr sz="1200"/>
          </a:p>
          <a:p>
            <a:pPr marL="0" marR="0" indent="0" algn="l">
              <a:lnSpc>
                <a:spcPct val="120000"/>
              </a:lnSpc>
              <a:spcBef>
                <a:spcPts val="0"/>
              </a:spcBef>
              <a:spcAft>
                <a:spcPts val="0"/>
              </a:spcAft>
              <a:buNone/>
              <a:defRPr/>
            </a:pPr>
            <a:r>
              <a:rPr lang="en-GB" sz="1200" u="sng">
                <a:solidFill>
                  <a:schemeClr val="tx1"/>
                </a:solidFill>
                <a:hlinkClick r:id="rId3" tooltip="http://www.dshs-koeln.de/psychologisches-institut/"/>
              </a:rPr>
              <a:t>www.dshs-koeln.de/psychologisches-institut/</a:t>
            </a:r>
            <a:endParaRPr lang="en-GB" sz="1200" b="0" i="0" u="none" strike="noStrike" cap="none" spc="0">
              <a:solidFill>
                <a:schemeClr val="tx1"/>
              </a:solidFill>
              <a:cs typeface="Calibri"/>
            </a:endParaRPr>
          </a:p>
          <a:p>
            <a:pPr marL="0" marR="0" indent="0" algn="l">
              <a:lnSpc>
                <a:spcPct val="120000"/>
              </a:lnSpc>
              <a:spcBef>
                <a:spcPts val="0"/>
              </a:spcBef>
              <a:spcAft>
                <a:spcPts val="0"/>
              </a:spcAft>
              <a:buNone/>
              <a:defRPr/>
            </a:pPr>
            <a:endParaRPr lang="en-GB" sz="1200" b="0" i="0" u="none" strike="noStrike" cap="none" spc="0">
              <a:solidFill>
                <a:schemeClr val="tx1"/>
              </a:solidFill>
              <a:cs typeface="Calibri"/>
            </a:endParaRPr>
          </a:p>
          <a:p>
            <a:pPr>
              <a:lnSpc>
                <a:spcPct val="120000"/>
              </a:lnSpc>
              <a:defRPr/>
            </a:pPr>
            <a:r>
              <a:rPr lang="en-GB" sz="1200">
                <a:solidFill>
                  <a:schemeClr val="tx1"/>
                </a:solidFill>
              </a:rPr>
              <a:t> </a:t>
            </a:r>
            <a:endParaRPr sz="1200"/>
          </a:p>
          <a:p>
            <a:pPr>
              <a:lnSpc>
                <a:spcPct val="120000"/>
              </a:lnSpc>
              <a:defRPr/>
            </a:pPr>
            <a:endParaRPr sz="1200">
              <a:solidFill>
                <a:schemeClr val="tx1"/>
              </a:solidFill>
            </a:endParaRPr>
          </a:p>
          <a:p>
            <a:pPr>
              <a:lnSpc>
                <a:spcPct val="120000"/>
              </a:lnSpc>
              <a:defRPr/>
            </a:pPr>
            <a:endParaRPr sz="1200">
              <a:solidFill>
                <a:schemeClr val="tx1"/>
              </a:solidFill>
            </a:endParaRPr>
          </a:p>
          <a:p>
            <a:pPr>
              <a:lnSpc>
                <a:spcPct val="120000"/>
              </a:lnSpc>
              <a:defRPr/>
            </a:pPr>
            <a:r>
              <a:rPr lang="en-GB" sz="1200">
                <a:solidFill>
                  <a:schemeClr val="tx1"/>
                </a:solidFill>
              </a:rPr>
              <a:t>University Hospital Ulm</a:t>
            </a:r>
            <a:endParaRPr sz="1200"/>
          </a:p>
          <a:p>
            <a:pPr>
              <a:lnSpc>
                <a:spcPct val="120000"/>
              </a:lnSpc>
              <a:defRPr/>
            </a:pPr>
            <a:r>
              <a:rPr lang="en-GB" sz="1200">
                <a:solidFill>
                  <a:schemeClr val="tx1"/>
                </a:solidFill>
              </a:rPr>
              <a:t>Clinic for Child and Adolescent Psychiatry, Psychosomatics, and Psychotherapy</a:t>
            </a:r>
            <a:br>
              <a:rPr lang="en-GB" sz="1200">
                <a:solidFill>
                  <a:schemeClr val="tx1"/>
                </a:solidFill>
              </a:rPr>
            </a:br>
            <a:r>
              <a:rPr lang="en-GB" sz="1200">
                <a:solidFill>
                  <a:schemeClr val="tx1"/>
                </a:solidFill>
              </a:rPr>
              <a:t>Research Group Violence, Developmental Psychopathology, and Forensics</a:t>
            </a:r>
            <a:endParaRPr/>
          </a:p>
          <a:p>
            <a:pPr>
              <a:lnSpc>
                <a:spcPct val="120000"/>
              </a:lnSpc>
              <a:defRPr/>
            </a:pPr>
            <a:r>
              <a:rPr lang="en-GB" sz="1200">
                <a:solidFill>
                  <a:schemeClr val="tx1"/>
                </a:solidFill>
              </a:rPr>
              <a:t>Steinhövelstraße</a:t>
            </a:r>
            <a:r>
              <a:rPr lang="en-GB" sz="1200">
                <a:solidFill>
                  <a:schemeClr val="tx1"/>
                </a:solidFill>
              </a:rPr>
              <a:t> 5</a:t>
            </a:r>
            <a:endParaRPr sz="1200"/>
          </a:p>
          <a:p>
            <a:pPr>
              <a:lnSpc>
                <a:spcPct val="120000"/>
              </a:lnSpc>
              <a:defRPr/>
            </a:pPr>
            <a:r>
              <a:rPr lang="en-GB" sz="1200">
                <a:solidFill>
                  <a:schemeClr val="tx1"/>
                </a:solidFill>
              </a:rPr>
              <a:t>89075 Ulm, Germany</a:t>
            </a:r>
            <a:endParaRPr sz="1200"/>
          </a:p>
          <a:p>
            <a:pPr>
              <a:lnSpc>
                <a:spcPct val="120000"/>
              </a:lnSpc>
              <a:defRPr/>
            </a:pPr>
            <a:r>
              <a:rPr sz="1200" u="sng">
                <a:hlinkClick r:id="rId4" tooltip="https://www.uniklinik-ulm.de/kinder-und-jugendpsychiatrie-psychosomatik-und-psychotherapie.html"/>
              </a:rPr>
              <a:t>https://www.uniklinik-ulm.de/kinder-und-jugendpsychiatrie-psychosomatik-und-psychotherapie.html</a:t>
            </a:r>
            <a:endParaRPr sz="1200">
              <a:solidFill>
                <a:schemeClr val="tx1"/>
              </a:solidFill>
            </a:endParaRPr>
          </a:p>
          <a:p>
            <a:pPr>
              <a:lnSpc>
                <a:spcPct val="120000"/>
              </a:lnSpc>
              <a:defRPr/>
            </a:pPr>
            <a:r>
              <a:rPr lang="en-GB" sz="1200">
                <a:solidFill>
                  <a:schemeClr val="tx1"/>
                </a:solidFill>
              </a:rPr>
              <a:t> </a:t>
            </a:r>
            <a:endParaRPr sz="1200"/>
          </a:p>
        </p:txBody>
      </p:sp>
      <p:sp>
        <p:nvSpPr>
          <p:cNvPr id="539249890" name="Title 1"/>
          <p:cNvSpPr>
            <a:spLocks noGrp="1"/>
          </p:cNvSpPr>
          <p:nvPr>
            <p:ph type="title"/>
          </p:nvPr>
        </p:nvSpPr>
        <p:spPr bwMode="auto"/>
        <p:txBody>
          <a:bodyPr/>
          <a:lstStyle/>
          <a:p>
            <a:pPr>
              <a:defRPr/>
            </a:pPr>
            <a:r>
              <a:rPr lang="de-DE"/>
              <a:t>Imprint</a:t>
            </a:r>
            <a:endParaRPr/>
          </a:p>
        </p:txBody>
      </p:sp>
      <p:sp>
        <p:nvSpPr>
          <p:cNvPr id="1816926285" name="Slide Number Placeholder 3"/>
          <p:cNvSpPr>
            <a:spLocks noGrp="1"/>
          </p:cNvSpPr>
          <p:nvPr>
            <p:ph type="sldNum" sz="quarter" idx="14"/>
          </p:nvPr>
        </p:nvSpPr>
        <p:spPr bwMode="auto"/>
        <p:txBody>
          <a:bodyPr/>
          <a:lstStyle/>
          <a:p>
            <a:pPr>
              <a:defRPr/>
            </a:pPr>
            <a:fld id="{916C802E-BC63-19C9-0709-C4B08D96D066}" type="slidenum">
              <a:rPr lang="de-DE"/>
              <a:t/>
            </a:fld>
            <a:endParaRPr lang="de-DE"/>
          </a:p>
        </p:txBody>
      </p:sp>
      <p:sp>
        <p:nvSpPr>
          <p:cNvPr id="1812778853" name="Content Placeholder 2"/>
          <p:cNvSpPr>
            <a:spLocks noGrp="1"/>
          </p:cNvSpPr>
          <p:nvPr/>
        </p:nvSpPr>
        <p:spPr bwMode="auto">
          <a:xfrm>
            <a:off x="623388" y="3392487"/>
            <a:ext cx="9837311" cy="2655885"/>
          </a:xfrm>
        </p:spPr>
        <p:txBody>
          <a:bodyPr vertOverflow="overflow" horzOverflow="overflow" vert="horz" wrap="square" lIns="91440" tIns="45720" rIns="91440" bIns="45720" numCol="1" spcCol="0" rtlCol="0" fromWordArt="0" anchor="t" anchorCtr="0" forceAA="0" compatLnSpc="0">
            <a:normAutofit fontScale="95000" lnSpcReduction="11000"/>
          </a:bodyPr>
          <a:lstStyle>
            <a:lvl1pPr marL="0" indent="0" algn="l">
              <a:spcBef>
                <a:spcPts val="0"/>
              </a:spcBef>
              <a:spcAft>
                <a:spcPts val="0"/>
              </a:spcAft>
              <a:buFont typeface="Arial"/>
              <a:buNone/>
              <a:defRPr sz="2000">
                <a:solidFill>
                  <a:srgbClr val="0053A4"/>
                </a:solidFill>
                <a:latin typeface="+mn-lt"/>
                <a:ea typeface="+mn-ea"/>
                <a:cs typeface="+mn-cs"/>
              </a:defRPr>
            </a:lvl1pPr>
            <a:lvl2pPr marL="457200" indent="0" algn="l">
              <a:spcBef>
                <a:spcPts val="0"/>
              </a:spcBef>
              <a:spcAft>
                <a:spcPts val="0"/>
              </a:spcAft>
              <a:buFont typeface="Arial"/>
              <a:buNone/>
              <a:defRPr sz="2000">
                <a:solidFill>
                  <a:srgbClr val="0053A4"/>
                </a:solidFill>
                <a:latin typeface="+mn-lt"/>
                <a:ea typeface="+mn-ea"/>
                <a:cs typeface="+mn-cs"/>
              </a:defRPr>
            </a:lvl2pPr>
            <a:lvl3pPr marL="914400" indent="0" algn="l">
              <a:spcBef>
                <a:spcPts val="0"/>
              </a:spcBef>
              <a:spcAft>
                <a:spcPts val="0"/>
              </a:spcAft>
              <a:buFont typeface="Arial"/>
              <a:buNone/>
              <a:defRPr sz="1800">
                <a:solidFill>
                  <a:srgbClr val="0053A4"/>
                </a:solidFill>
                <a:latin typeface="+mn-lt"/>
                <a:ea typeface="+mn-ea"/>
                <a:cs typeface="+mn-cs"/>
              </a:defRPr>
            </a:lvl3pPr>
            <a:lvl4pPr marL="1371600" indent="0" algn="l">
              <a:spcBef>
                <a:spcPts val="0"/>
              </a:spcBef>
              <a:spcAft>
                <a:spcPts val="0"/>
              </a:spcAft>
              <a:buFont typeface="Arial"/>
              <a:buNone/>
              <a:defRPr sz="1800">
                <a:solidFill>
                  <a:srgbClr val="0053A4"/>
                </a:solidFill>
                <a:latin typeface="+mn-lt"/>
                <a:ea typeface="+mn-ea"/>
                <a:cs typeface="+mn-cs"/>
              </a:defRPr>
            </a:lvl4pPr>
            <a:lvl5pPr marL="1828800" indent="0" algn="l">
              <a:spcBef>
                <a:spcPts val="0"/>
              </a:spcBef>
              <a:spcAft>
                <a:spcPts val="0"/>
              </a:spcAft>
              <a:buFont typeface="Arial"/>
              <a:buNone/>
              <a:defRPr sz="1800">
                <a:solidFill>
                  <a:srgbClr val="0053A4"/>
                </a:solidFill>
                <a:latin typeface="+mn-lt"/>
                <a:ea typeface="+mn-ea"/>
                <a:cs typeface="+mn-cs"/>
              </a:defRPr>
            </a:lvl5pPr>
            <a:lvl6pPr marL="2514597"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a:lnSpc>
                <a:spcPct val="120000"/>
              </a:lnSpc>
              <a:defRPr/>
            </a:pPr>
            <a:r>
              <a:rPr lang="en-GB" sz="1200">
                <a:solidFill>
                  <a:schemeClr val="tx1"/>
                </a:solidFill>
              </a:rPr>
              <a:t> </a:t>
            </a:r>
            <a:endParaRPr sz="1200"/>
          </a:p>
          <a:p>
            <a:pPr>
              <a:lnSpc>
                <a:spcPct val="120000"/>
              </a:lnSpc>
              <a:defRPr/>
            </a:pPr>
            <a:r>
              <a:rPr lang="de-DE" sz="1300" b="1">
                <a:solidFill>
                  <a:schemeClr val="tx1"/>
                </a:solidFill>
                <a:latin typeface="Calibri"/>
                <a:cs typeface="Calibri"/>
              </a:rPr>
              <a:t>Available</a:t>
            </a:r>
            <a:r>
              <a:rPr lang="de-DE" sz="1300" b="1">
                <a:solidFill>
                  <a:schemeClr val="tx1"/>
                </a:solidFill>
                <a:latin typeface="Calibri"/>
                <a:cs typeface="Calibri"/>
              </a:rPr>
              <a:t> </a:t>
            </a:r>
            <a:r>
              <a:rPr lang="de-DE" sz="1300" b="1">
                <a:solidFill>
                  <a:schemeClr val="tx1"/>
                </a:solidFill>
                <a:latin typeface="Calibri"/>
                <a:cs typeface="Calibri"/>
              </a:rPr>
              <a:t>from</a:t>
            </a:r>
            <a:endParaRPr sz="1300">
              <a:solidFill>
                <a:schemeClr val="tx1"/>
              </a:solidFill>
              <a:latin typeface="Calibri"/>
              <a:cs typeface="Calibri"/>
            </a:endParaRPr>
          </a:p>
          <a:p>
            <a:pPr>
              <a:lnSpc>
                <a:spcPct val="120000"/>
              </a:lnSpc>
              <a:defRPr/>
            </a:pPr>
            <a:endParaRPr sz="1300">
              <a:solidFill>
                <a:schemeClr val="tx1"/>
              </a:solidFill>
              <a:latin typeface="Calibri"/>
              <a:cs typeface="Calibri"/>
            </a:endParaRPr>
          </a:p>
          <a:p>
            <a:pPr>
              <a:lnSpc>
                <a:spcPct val="120000"/>
              </a:lnSpc>
              <a:defRPr/>
            </a:pPr>
            <a:r>
              <a:rPr lang="en-GB" sz="1300">
                <a:solidFill>
                  <a:schemeClr val="tx1"/>
                </a:solidFill>
                <a:cs typeface="Calibri"/>
              </a:rPr>
              <a:t>"SafeClubs" project - transfer concepts for the prevention and intervention of sexual violence in sports clubs </a:t>
            </a:r>
            <a:endParaRPr/>
          </a:p>
          <a:p>
            <a:pPr>
              <a:lnSpc>
                <a:spcPct val="120000"/>
              </a:lnSpc>
              <a:defRPr/>
            </a:pPr>
            <a:r>
              <a:rPr lang="en-GB" sz="1300">
                <a:solidFill>
                  <a:schemeClr val="tx1"/>
                </a:solidFill>
                <a:cs typeface="Calibri"/>
              </a:rPr>
              <a:t>Collaboration management: </a:t>
            </a:r>
            <a:r>
              <a:rPr lang="en-GB" sz="1300">
                <a:solidFill>
                  <a:schemeClr val="tx1"/>
                </a:solidFill>
                <a:cs typeface="Calibri"/>
              </a:rPr>
              <a:t>Dr.</a:t>
            </a:r>
            <a:r>
              <a:rPr lang="en-GB" sz="1300">
                <a:solidFill>
                  <a:schemeClr val="tx1"/>
                </a:solidFill>
                <a:cs typeface="Calibri"/>
              </a:rPr>
              <a:t> Jeannine </a:t>
            </a:r>
            <a:r>
              <a:rPr lang="en-GB" sz="1300">
                <a:solidFill>
                  <a:schemeClr val="tx1"/>
                </a:solidFill>
                <a:cs typeface="Calibri"/>
              </a:rPr>
              <a:t>Ohlert</a:t>
            </a:r>
            <a:r>
              <a:rPr lang="en-GB" sz="1300">
                <a:solidFill>
                  <a:schemeClr val="tx1"/>
                </a:solidFill>
                <a:cs typeface="Calibri"/>
              </a:rPr>
              <a:t> (German Sport University Cologne)</a:t>
            </a:r>
            <a:endParaRPr lang="en-GB" sz="1300">
              <a:cs typeface="Calibri"/>
            </a:endParaRPr>
          </a:p>
          <a:p>
            <a:pPr>
              <a:lnSpc>
                <a:spcPct val="120000"/>
              </a:lnSpc>
              <a:defRPr/>
            </a:pPr>
            <a:r>
              <a:rPr lang="en-GB" sz="1300">
                <a:solidFill>
                  <a:schemeClr val="tx1"/>
                </a:solidFill>
                <a:cs typeface="Calibri"/>
              </a:rPr>
              <a:t>Sub-project management: </a:t>
            </a:r>
            <a:r>
              <a:rPr lang="en-GB" sz="1300">
                <a:solidFill>
                  <a:schemeClr val="tx1"/>
                </a:solidFill>
                <a:cs typeface="Calibri"/>
              </a:rPr>
              <a:t>Dr.</a:t>
            </a:r>
            <a:r>
              <a:rPr lang="en-GB" sz="1300">
                <a:solidFill>
                  <a:schemeClr val="tx1"/>
                </a:solidFill>
                <a:cs typeface="Calibri"/>
              </a:rPr>
              <a:t> Jeannine </a:t>
            </a:r>
            <a:r>
              <a:rPr lang="en-GB" sz="1300">
                <a:solidFill>
                  <a:schemeClr val="tx1"/>
                </a:solidFill>
                <a:cs typeface="Calibri"/>
              </a:rPr>
              <a:t>Ohlert</a:t>
            </a:r>
            <a:r>
              <a:rPr lang="en-GB" sz="1300">
                <a:solidFill>
                  <a:schemeClr val="tx1"/>
                </a:solidFill>
                <a:cs typeface="Calibri"/>
              </a:rPr>
              <a:t>, Univ. Prof. </a:t>
            </a:r>
            <a:r>
              <a:rPr lang="en-GB" sz="1300">
                <a:solidFill>
                  <a:schemeClr val="tx1"/>
                </a:solidFill>
                <a:cs typeface="Calibri"/>
              </a:rPr>
              <a:t>Dr.</a:t>
            </a:r>
            <a:r>
              <a:rPr lang="en-GB" sz="1300">
                <a:solidFill>
                  <a:schemeClr val="tx1"/>
                </a:solidFill>
                <a:cs typeface="Calibri"/>
              </a:rPr>
              <a:t> Bettina </a:t>
            </a:r>
            <a:r>
              <a:rPr lang="en-GB" sz="1300">
                <a:solidFill>
                  <a:schemeClr val="tx1"/>
                </a:solidFill>
                <a:cs typeface="Calibri"/>
              </a:rPr>
              <a:t>Rulofs</a:t>
            </a:r>
            <a:r>
              <a:rPr lang="en-GB" sz="1300">
                <a:solidFill>
                  <a:schemeClr val="tx1"/>
                </a:solidFill>
                <a:cs typeface="Calibri"/>
              </a:rPr>
              <a:t> (both German Sport University Cologne), Prof. </a:t>
            </a:r>
            <a:r>
              <a:rPr lang="en-GB" sz="1300">
                <a:solidFill>
                  <a:schemeClr val="tx1"/>
                </a:solidFill>
                <a:cs typeface="Calibri"/>
              </a:rPr>
              <a:t>Dr.</a:t>
            </a:r>
            <a:r>
              <a:rPr lang="en-GB" sz="1300">
                <a:solidFill>
                  <a:schemeClr val="tx1"/>
                </a:solidFill>
                <a:cs typeface="Calibri"/>
              </a:rPr>
              <a:t> med. Marc </a:t>
            </a:r>
            <a:r>
              <a:rPr lang="en-GB" sz="1300">
                <a:solidFill>
                  <a:schemeClr val="tx1"/>
                </a:solidFill>
                <a:cs typeface="Calibri"/>
              </a:rPr>
              <a:t>Allroggen</a:t>
            </a:r>
            <a:r>
              <a:rPr lang="en-GB" sz="1300">
                <a:solidFill>
                  <a:schemeClr val="tx1"/>
                </a:solidFill>
                <a:cs typeface="Calibri"/>
              </a:rPr>
              <a:t>, </a:t>
            </a:r>
            <a:endParaRPr/>
          </a:p>
          <a:p>
            <a:pPr>
              <a:lnSpc>
                <a:spcPct val="120000"/>
              </a:lnSpc>
              <a:defRPr/>
            </a:pPr>
            <a:r>
              <a:rPr lang="en-GB" sz="1300">
                <a:solidFill>
                  <a:schemeClr val="tx1"/>
                </a:solidFill>
                <a:cs typeface="Calibri"/>
              </a:rPr>
              <a:t>	</a:t>
            </a:r>
            <a:r>
              <a:rPr lang="en-GB" sz="1300">
                <a:solidFill>
                  <a:schemeClr val="tx1"/>
                </a:solidFill>
                <a:cs typeface="Calibri"/>
              </a:rPr>
              <a:t>Dr.</a:t>
            </a:r>
            <a:r>
              <a:rPr lang="en-GB" sz="1300">
                <a:solidFill>
                  <a:schemeClr val="tx1"/>
                </a:solidFill>
                <a:cs typeface="Calibri"/>
              </a:rPr>
              <a:t> Alina Schäfer-Pels (both University Hospital Ulm)</a:t>
            </a:r>
            <a:endParaRPr sz="1300">
              <a:cs typeface="Calibri"/>
            </a:endParaRPr>
          </a:p>
          <a:p>
            <a:pPr>
              <a:lnSpc>
                <a:spcPct val="120000"/>
              </a:lnSpc>
              <a:defRPr/>
            </a:pPr>
            <a:r>
              <a:rPr lang="en-GB" sz="1300">
                <a:solidFill>
                  <a:schemeClr val="tx1"/>
                </a:solidFill>
                <a:cs typeface="Calibri"/>
              </a:rPr>
              <a:t>Collaboration coordination: Marion Sulprizio (German Sport University Cologne)</a:t>
            </a:r>
            <a:endParaRPr sz="1300">
              <a:cs typeface="Calibri"/>
            </a:endParaRPr>
          </a:p>
          <a:p>
            <a:pPr>
              <a:lnSpc>
                <a:spcPct val="120000"/>
              </a:lnSpc>
              <a:defRPr/>
            </a:pPr>
            <a:r>
              <a:rPr lang="en-GB" sz="1300">
                <a:solidFill>
                  <a:schemeClr val="tx1"/>
                </a:solidFill>
                <a:cs typeface="Calibri"/>
              </a:rPr>
              <a:t>Collaboration: Helena Schmitz, Annika </a:t>
            </a:r>
            <a:r>
              <a:rPr lang="en-GB" sz="1300">
                <a:solidFill>
                  <a:schemeClr val="tx1"/>
                </a:solidFill>
                <a:cs typeface="Calibri"/>
              </a:rPr>
              <a:t>Söllinger</a:t>
            </a:r>
            <a:r>
              <a:rPr lang="en-GB" sz="1300">
                <a:solidFill>
                  <a:schemeClr val="tx1"/>
                </a:solidFill>
                <a:cs typeface="Calibri"/>
              </a:rPr>
              <a:t>, Janna </a:t>
            </a:r>
            <a:r>
              <a:rPr lang="en-GB" sz="1300">
                <a:solidFill>
                  <a:schemeClr val="tx1"/>
                </a:solidFill>
                <a:cs typeface="Calibri"/>
              </a:rPr>
              <a:t>Kerkow</a:t>
            </a:r>
            <a:r>
              <a:rPr lang="en-GB" sz="1300">
                <a:solidFill>
                  <a:schemeClr val="tx1"/>
                </a:solidFill>
                <a:cs typeface="Calibri"/>
              </a:rPr>
              <a:t>, Sina </a:t>
            </a:r>
            <a:r>
              <a:rPr lang="en-GB" sz="1300">
                <a:solidFill>
                  <a:schemeClr val="tx1"/>
                </a:solidFill>
                <a:cs typeface="Calibri"/>
              </a:rPr>
              <a:t>Kiekbusch</a:t>
            </a:r>
            <a:r>
              <a:rPr lang="en-GB" sz="1300">
                <a:solidFill>
                  <a:schemeClr val="tx1"/>
                </a:solidFill>
                <a:cs typeface="Calibri"/>
              </a:rPr>
              <a:t>, Paula Edler (all German Sport University Cologne), Teresa Greither </a:t>
            </a:r>
            <a:endParaRPr/>
          </a:p>
          <a:p>
            <a:pPr>
              <a:lnSpc>
                <a:spcPct val="120000"/>
              </a:lnSpc>
              <a:defRPr/>
            </a:pPr>
            <a:r>
              <a:rPr lang="en-GB" sz="1300">
                <a:solidFill>
                  <a:schemeClr val="tx1"/>
                </a:solidFill>
                <a:cs typeface="Calibri"/>
              </a:rPr>
              <a:t>	(University Hospital Ulm)</a:t>
            </a:r>
            <a:endParaRPr sz="1300">
              <a:cs typeface="Calibri"/>
            </a:endParaRPr>
          </a:p>
          <a:p>
            <a:pPr>
              <a:lnSpc>
                <a:spcPct val="120000"/>
              </a:lnSpc>
              <a:defRPr/>
            </a:pPr>
            <a:r>
              <a:rPr lang="en-GB" sz="1300" u="sng">
                <a:solidFill>
                  <a:schemeClr val="tx1"/>
                </a:solidFill>
                <a:cs typeface="Calibri"/>
                <a:hlinkClick r:id="rId5" tooltip="https://safe-clubs.de/"/>
              </a:rPr>
              <a:t>https://safe-clubs.de</a:t>
            </a:r>
            <a:endParaRPr sz="1300">
              <a:solidFill>
                <a:schemeClr val="tx1"/>
              </a:solidFill>
              <a:cs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637581009" name="Title 1"/>
          <p:cNvSpPr>
            <a:spLocks noGrp="1"/>
          </p:cNvSpPr>
          <p:nvPr>
            <p:ph type="title"/>
          </p:nvPr>
        </p:nvSpPr>
        <p:spPr bwMode="auto"/>
        <p:txBody>
          <a:bodyPr/>
          <a:lstStyle/>
          <a:p>
            <a:pPr>
              <a:defRPr/>
            </a:pPr>
            <a:r>
              <a:rPr lang="de-DE"/>
              <a:t>Imprint</a:t>
            </a:r>
            <a:endParaRPr/>
          </a:p>
        </p:txBody>
      </p:sp>
      <p:sp>
        <p:nvSpPr>
          <p:cNvPr id="1833804336" name="Content Placeholder 2"/>
          <p:cNvSpPr>
            <a:spLocks noGrp="1"/>
          </p:cNvSpPr>
          <p:nvPr>
            <p:ph sz="half" idx="1"/>
          </p:nvPr>
        </p:nvSpPr>
        <p:spPr bwMode="auto">
          <a:xfrm>
            <a:off x="623849" y="1252733"/>
            <a:ext cx="9837312" cy="5152000"/>
          </a:xfrm>
        </p:spPr>
        <p:txBody>
          <a:bodyPr>
            <a:noAutofit/>
          </a:bodyPr>
          <a:lstStyle/>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r>
              <a:rPr lang="en-GB" sz="1200" b="1" i="0" u="none" strike="noStrike" cap="none" spc="0">
                <a:solidFill>
                  <a:srgbClr val="0053A4"/>
                </a:solidFill>
                <a:latin typeface="Calibri"/>
                <a:ea typeface="Arial"/>
                <a:cs typeface="Calibri"/>
              </a:rPr>
              <a:t>Authors</a:t>
            </a:r>
            <a:endParaRPr lang="en-GB" sz="1200">
              <a:solidFill>
                <a:schemeClr val="tx1"/>
              </a:solidFill>
              <a:cs typeface="Calibri"/>
            </a:endParaRPr>
          </a:p>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r>
              <a:rPr lang="en-GB" sz="1200" b="0" i="0" u="none" strike="noStrike" cap="none" spc="0">
                <a:solidFill>
                  <a:srgbClr val="0053A4"/>
                </a:solidFill>
                <a:latin typeface="Calibri"/>
                <a:ea typeface="Arial"/>
                <a:cs typeface="Arial"/>
              </a:rPr>
              <a:t>Teresa Greither</a:t>
            </a:r>
            <a:r>
              <a:rPr lang="en-GB" sz="1200" b="0" i="0" u="none" strike="noStrike" cap="none" spc="0" baseline="30000">
                <a:solidFill>
                  <a:srgbClr val="0053A4"/>
                </a:solidFill>
                <a:latin typeface="Calibri"/>
                <a:ea typeface="Arial"/>
                <a:cs typeface="Arial"/>
              </a:rPr>
              <a:t>1,2</a:t>
            </a:r>
            <a:r>
              <a:rPr lang="en-GB" sz="1200" b="0" i="0" u="none" strike="noStrike" cap="none" spc="0">
                <a:solidFill>
                  <a:srgbClr val="0053A4"/>
                </a:solidFill>
                <a:latin typeface="Calibri"/>
                <a:ea typeface="Arial"/>
                <a:cs typeface="Arial"/>
              </a:rPr>
              <a:t>, Helena Schmitz</a:t>
            </a:r>
            <a:r>
              <a:rPr lang="en-GB" sz="1200" b="0" i="0" u="none" strike="noStrike" cap="none" spc="0" baseline="30000">
                <a:solidFill>
                  <a:srgbClr val="0053A4"/>
                </a:solidFill>
                <a:latin typeface="Calibri"/>
                <a:ea typeface="Arial"/>
                <a:cs typeface="Arial"/>
              </a:rPr>
              <a:t>3</a:t>
            </a:r>
            <a:r>
              <a:rPr lang="en-GB" sz="1200" b="0" i="0" u="none" strike="noStrike" cap="none" spc="0">
                <a:solidFill>
                  <a:srgbClr val="0053A4"/>
                </a:solidFill>
                <a:latin typeface="Calibri"/>
                <a:ea typeface="Arial"/>
                <a:cs typeface="Arial"/>
              </a:rPr>
              <a:t>, Marion Sulprizio</a:t>
            </a:r>
            <a:r>
              <a:rPr lang="en-GB" sz="1200" b="0" i="0" u="none" strike="noStrike" cap="none" spc="0" baseline="30000">
                <a:solidFill>
                  <a:srgbClr val="0053A4"/>
                </a:solidFill>
                <a:latin typeface="Calibri"/>
                <a:ea typeface="Arial"/>
                <a:cs typeface="Arial"/>
              </a:rPr>
              <a:t>3</a:t>
            </a:r>
            <a:r>
              <a:rPr lang="en-GB" sz="1200" b="0" i="0" u="none" strike="noStrike" cap="none" spc="0">
                <a:solidFill>
                  <a:srgbClr val="0053A4"/>
                </a:solidFill>
                <a:latin typeface="Calibri"/>
                <a:ea typeface="Arial"/>
                <a:cs typeface="Arial"/>
              </a:rPr>
              <a:t>, Marc Allroggen</a:t>
            </a:r>
            <a:r>
              <a:rPr lang="en-GB" sz="1200" b="0" i="0" u="none" strike="noStrike" cap="none" spc="0" baseline="30000">
                <a:solidFill>
                  <a:srgbClr val="0053A4"/>
                </a:solidFill>
                <a:latin typeface="Calibri"/>
                <a:ea typeface="Arial"/>
                <a:cs typeface="Arial"/>
              </a:rPr>
              <a:t>1,2</a:t>
            </a:r>
            <a:r>
              <a:rPr lang="en-GB" sz="1200" b="0" i="0" u="none" strike="noStrike" cap="none" spc="0">
                <a:solidFill>
                  <a:srgbClr val="0053A4"/>
                </a:solidFill>
                <a:latin typeface="Calibri"/>
                <a:ea typeface="Arial"/>
                <a:cs typeface="Arial"/>
              </a:rPr>
              <a:t> &amp; Jeannine Ohlert</a:t>
            </a:r>
            <a:r>
              <a:rPr lang="en-GB" sz="1200" b="0" i="0" u="none" strike="noStrike" cap="none" spc="0" baseline="30000">
                <a:solidFill>
                  <a:srgbClr val="0053A4"/>
                </a:solidFill>
                <a:latin typeface="Calibri"/>
                <a:ea typeface="Arial"/>
                <a:cs typeface="Arial"/>
              </a:rPr>
              <a:t>3,4</a:t>
            </a:r>
            <a:endParaRPr sz="1200"/>
          </a:p>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r>
              <a:rPr lang="en-GB" sz="1200" b="0" i="0" u="none" strike="noStrike" cap="none" spc="0" baseline="30000">
                <a:solidFill>
                  <a:srgbClr val="0053A4"/>
                </a:solidFill>
                <a:latin typeface="Calibri"/>
                <a:ea typeface="Arial"/>
                <a:cs typeface="Calibri"/>
              </a:rPr>
              <a:t>1</a:t>
            </a:r>
            <a:r>
              <a:rPr lang="en-GB" sz="1200" b="0" i="0" u="none" strike="noStrike" cap="none" spc="0">
                <a:solidFill>
                  <a:srgbClr val="0053A4"/>
                </a:solidFill>
                <a:latin typeface="Calibri"/>
                <a:ea typeface="Arial"/>
                <a:cs typeface="Calibri"/>
              </a:rPr>
              <a:t> </a:t>
            </a:r>
            <a:r>
              <a:rPr lang="en-GB" sz="1200" b="0" i="0" u="none" strike="noStrike" cap="none" spc="0">
                <a:solidFill>
                  <a:srgbClr val="0053A4"/>
                </a:solidFill>
                <a:latin typeface="Calibri"/>
                <a:ea typeface="Arial"/>
                <a:cs typeface="Arial"/>
              </a:rPr>
              <a:t>University Hospital Ulm, Clinic for Child and Adolescent Psychiatry, Psychosomatics, and Psychotherapy </a:t>
            </a:r>
            <a:endParaRPr/>
          </a:p>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r>
              <a:rPr lang="en-GB" sz="1200" b="0" i="0" u="none" strike="noStrike" cap="none" spc="0" baseline="30000">
                <a:solidFill>
                  <a:srgbClr val="0053A4"/>
                </a:solidFill>
                <a:latin typeface="Calibri"/>
                <a:ea typeface="Arial"/>
                <a:cs typeface="Calibri"/>
              </a:rPr>
              <a:t>2</a:t>
            </a:r>
            <a:r>
              <a:rPr lang="en-GB" sz="1200" b="0" i="0" u="none" strike="noStrike" cap="none" spc="0">
                <a:solidFill>
                  <a:srgbClr val="0053A4"/>
                </a:solidFill>
                <a:latin typeface="Calibri"/>
                <a:ea typeface="Arial"/>
                <a:cs typeface="Calibri"/>
              </a:rPr>
              <a:t> German </a:t>
            </a:r>
            <a:r>
              <a:rPr lang="en-GB" sz="1200" b="0" i="0" u="none" strike="noStrike" cap="none" spc="0">
                <a:solidFill>
                  <a:srgbClr val="0053A4"/>
                </a:solidFill>
                <a:latin typeface="Calibri"/>
                <a:ea typeface="Arial"/>
                <a:cs typeface="Calibri"/>
              </a:rPr>
              <a:t>Center</a:t>
            </a:r>
            <a:r>
              <a:rPr lang="en-GB" sz="1200" b="0" i="0" u="none" strike="noStrike" cap="none" spc="0">
                <a:solidFill>
                  <a:srgbClr val="0053A4"/>
                </a:solidFill>
                <a:latin typeface="Calibri"/>
                <a:ea typeface="Arial"/>
                <a:cs typeface="Calibri"/>
              </a:rPr>
              <a:t> for Mental Health (DZPG), partner site Ulm</a:t>
            </a:r>
            <a:endParaRPr sz="1200">
              <a:cs typeface="Calibri"/>
            </a:endParaRPr>
          </a:p>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r>
              <a:rPr lang="en-GB" sz="1200" b="0" i="0" u="none" strike="noStrike" cap="none" spc="0" baseline="30000">
                <a:solidFill>
                  <a:srgbClr val="0053A4"/>
                </a:solidFill>
                <a:latin typeface="Calibri"/>
                <a:ea typeface="Arial"/>
                <a:cs typeface="Calibri"/>
              </a:rPr>
              <a:t>3</a:t>
            </a:r>
            <a:r>
              <a:rPr lang="en-GB" sz="1200" b="0" i="0" u="none" strike="noStrike" cap="none" spc="0">
                <a:solidFill>
                  <a:srgbClr val="0053A4"/>
                </a:solidFill>
                <a:latin typeface="Calibri"/>
                <a:ea typeface="Arial"/>
                <a:cs typeface="Calibri"/>
              </a:rPr>
              <a:t> Psych</a:t>
            </a:r>
            <a:r>
              <a:rPr lang="de-DE" sz="1200" b="0" i="0" u="none" strike="noStrike" cap="none" spc="0">
                <a:solidFill>
                  <a:srgbClr val="0053A4"/>
                </a:solidFill>
                <a:latin typeface="Calibri"/>
                <a:ea typeface="Arial"/>
                <a:cs typeface="Calibri"/>
              </a:rPr>
              <a:t>ological</a:t>
            </a:r>
            <a:r>
              <a:rPr lang="de-DE" sz="1200" b="0" i="0" u="none" strike="noStrike" cap="none" spc="0">
                <a:solidFill>
                  <a:srgbClr val="0053A4"/>
                </a:solidFill>
                <a:latin typeface="Calibri"/>
                <a:ea typeface="Arial"/>
                <a:cs typeface="Calibri"/>
              </a:rPr>
              <a:t> Institute, German Sport University Cologne</a:t>
            </a:r>
            <a:endParaRPr sz="1200">
              <a:cs typeface="Calibri"/>
            </a:endParaRPr>
          </a:p>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r>
              <a:rPr lang="en-GB" sz="1200" b="0" i="0" u="none" strike="noStrike" cap="none" spc="0" baseline="30000">
                <a:solidFill>
                  <a:srgbClr val="0053A4"/>
                </a:solidFill>
                <a:latin typeface="Calibri"/>
                <a:ea typeface="Arial"/>
                <a:cs typeface="Calibri"/>
              </a:rPr>
              <a:t>4</a:t>
            </a:r>
            <a:r>
              <a:rPr lang="en-GB" sz="1200" b="0" i="0" u="none" strike="noStrike" cap="none" spc="0">
                <a:solidFill>
                  <a:srgbClr val="0053A4"/>
                </a:solidFill>
                <a:latin typeface="Calibri"/>
                <a:ea typeface="Arial"/>
                <a:cs typeface="Calibri"/>
              </a:rPr>
              <a:t> German Research Centre of Elite Sport (momentum), Cologne</a:t>
            </a:r>
            <a:endParaRPr/>
          </a:p>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endParaRPr sz="1200">
              <a:cs typeface="Calibri"/>
            </a:endParaRPr>
          </a:p>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r>
              <a:rPr lang="en-GB" sz="1200" b="1" i="0" u="none" strike="noStrike" cap="none" spc="0">
                <a:solidFill>
                  <a:srgbClr val="0053A4"/>
                </a:solidFill>
                <a:latin typeface="Calibri"/>
                <a:ea typeface="Arial"/>
                <a:cs typeface="Calibri"/>
              </a:rPr>
              <a:t>With contributions from </a:t>
            </a:r>
            <a:r>
              <a:rPr lang="en-GB" sz="1200" b="0" i="0" u="none" strike="noStrike" cap="none" spc="0">
                <a:solidFill>
                  <a:srgbClr val="0053A4"/>
                </a:solidFill>
                <a:latin typeface="Calibri"/>
                <a:ea typeface="Arial"/>
                <a:cs typeface="Calibri"/>
              </a:rPr>
              <a:t>Janna </a:t>
            </a:r>
            <a:r>
              <a:rPr lang="en-GB" sz="1200" b="0" i="0" u="none" strike="noStrike" cap="none" spc="0">
                <a:solidFill>
                  <a:srgbClr val="0053A4"/>
                </a:solidFill>
                <a:latin typeface="Calibri"/>
                <a:ea typeface="Arial"/>
                <a:cs typeface="Calibri"/>
              </a:rPr>
              <a:t>Kerkow</a:t>
            </a:r>
            <a:r>
              <a:rPr lang="en-GB" sz="1200" b="0" i="0" u="none" strike="noStrike" cap="none" spc="0">
                <a:solidFill>
                  <a:srgbClr val="0053A4"/>
                </a:solidFill>
                <a:latin typeface="Calibri"/>
                <a:ea typeface="Arial"/>
                <a:cs typeface="Calibri"/>
              </a:rPr>
              <a:t>, Sina </a:t>
            </a:r>
            <a:r>
              <a:rPr lang="en-GB" sz="1200" b="0" i="0" u="none" strike="noStrike" cap="none" spc="0">
                <a:solidFill>
                  <a:srgbClr val="0053A4"/>
                </a:solidFill>
                <a:latin typeface="Calibri"/>
                <a:ea typeface="Arial"/>
                <a:cs typeface="Calibri"/>
              </a:rPr>
              <a:t>Kiekbusch</a:t>
            </a:r>
            <a:r>
              <a:rPr lang="en-GB" sz="1200" b="0" i="0" u="none" strike="noStrike" cap="none" spc="0">
                <a:solidFill>
                  <a:srgbClr val="0053A4"/>
                </a:solidFill>
                <a:latin typeface="Calibri"/>
                <a:ea typeface="Arial"/>
                <a:cs typeface="Calibri"/>
              </a:rPr>
              <a:t>, Vivian Gast (all German Sport University Cologne)</a:t>
            </a:r>
            <a:endParaRPr lang="en-GB" sz="1200" b="0" i="0" u="none" strike="noStrike" cap="none" spc="0">
              <a:solidFill>
                <a:srgbClr val="0053A4"/>
              </a:solidFill>
              <a:latin typeface="Calibri"/>
              <a:ea typeface="Arial"/>
              <a:cs typeface="Calibri"/>
            </a:endParaRPr>
          </a:p>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r>
              <a:rPr lang="en-GB" sz="1200" b="1" i="0" u="none" strike="noStrike" cap="none" spc="0">
                <a:solidFill>
                  <a:srgbClr val="0053A4"/>
                </a:solidFill>
                <a:latin typeface="Calibri"/>
                <a:ea typeface="Arial"/>
                <a:cs typeface="Calibri"/>
              </a:rPr>
              <a:t>Image credit </a:t>
            </a:r>
            <a:r>
              <a:rPr lang="en-GB" sz="1200" b="0" i="0" u="none" strike="noStrike" cap="none" spc="0">
                <a:solidFill>
                  <a:srgbClr val="0053A4"/>
                </a:solidFill>
                <a:latin typeface="Calibri"/>
                <a:ea typeface="Arial"/>
                <a:cs typeface="Calibri"/>
              </a:rPr>
              <a:t>Marcel Jansen, Instagram: @</a:t>
            </a:r>
            <a:r>
              <a:rPr lang="en-GB" sz="1200" b="0" i="0" u="none" strike="noStrike" cap="none" spc="0">
                <a:solidFill>
                  <a:srgbClr val="0053A4"/>
                </a:solidFill>
                <a:latin typeface="Calibri"/>
                <a:ea typeface="Arial"/>
                <a:cs typeface="Calibri"/>
              </a:rPr>
              <a:t>mrcl_cartoons</a:t>
            </a:r>
            <a:r>
              <a:rPr lang="en-GB" sz="1200" b="0" i="0" u="none" strike="noStrike" cap="none" spc="0">
                <a:solidFill>
                  <a:srgbClr val="0053A4"/>
                </a:solidFill>
                <a:latin typeface="Calibri"/>
                <a:ea typeface="Arial"/>
                <a:cs typeface="Calibri"/>
              </a:rPr>
              <a:t> </a:t>
            </a:r>
            <a:endParaRPr sz="1200">
              <a:cs typeface="Calibri"/>
            </a:endParaRPr>
          </a:p>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r>
              <a:rPr lang="en-GB" sz="1200" b="1" i="0" u="none" strike="noStrike" cap="none" spc="0">
                <a:solidFill>
                  <a:srgbClr val="0053A4"/>
                </a:solidFill>
                <a:latin typeface="Calibri"/>
                <a:ea typeface="Arial"/>
                <a:cs typeface="Calibri"/>
              </a:rPr>
              <a:t>Funding Acknowledgment </a:t>
            </a:r>
            <a:r>
              <a:rPr lang="en-GB" sz="1200" b="0" i="0" u="none" strike="noStrike" cap="none" spc="0">
                <a:solidFill>
                  <a:srgbClr val="0053A4"/>
                </a:solidFill>
                <a:latin typeface="Calibri"/>
                <a:ea typeface="Arial"/>
                <a:cs typeface="Calibri"/>
              </a:rPr>
              <a:t>The project underlying this report was funded by the Federal Ministry of Education and Research under the grant number 01SR2106A. The responsibility for the content of this publication lies with the authors. </a:t>
            </a:r>
            <a:endParaRPr/>
          </a:p>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r>
              <a:rPr lang="en-GB" sz="1200" b="1" i="0" u="none" strike="noStrike" cap="none" spc="0">
                <a:solidFill>
                  <a:srgbClr val="0053A4"/>
                </a:solidFill>
                <a:latin typeface="Calibri"/>
                <a:ea typeface="Arial"/>
                <a:cs typeface="Calibri"/>
              </a:rPr>
              <a:t>Publication Date: </a:t>
            </a:r>
            <a:r>
              <a:rPr lang="en-GB" sz="1200" b="0" i="0" u="none" strike="noStrike" cap="none" spc="0">
                <a:solidFill>
                  <a:srgbClr val="0053A4"/>
                </a:solidFill>
                <a:latin typeface="Calibri"/>
                <a:ea typeface="Arial"/>
                <a:cs typeface="Calibri"/>
              </a:rPr>
              <a:t>January 2025 – Digital Version </a:t>
            </a:r>
            <a:endParaRPr/>
          </a:p>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r>
              <a:rPr lang="en-GB" sz="1200" b="1" i="0" u="none" strike="noStrike" cap="none" spc="0">
                <a:solidFill>
                  <a:srgbClr val="0053A4"/>
                </a:solidFill>
                <a:latin typeface="Calibri"/>
                <a:ea typeface="Arial"/>
                <a:cs typeface="Calibri"/>
              </a:rPr>
              <a:t>Copyright </a:t>
            </a:r>
            <a:r>
              <a:rPr lang="en-GB" sz="1200" b="0" i="0" u="none" strike="noStrike" cap="none" spc="0">
                <a:solidFill>
                  <a:srgbClr val="0053A4"/>
                </a:solidFill>
                <a:latin typeface="Calibri"/>
                <a:ea typeface="Arial"/>
                <a:cs typeface="Calibri"/>
              </a:rPr>
              <a:t>© German Sport University Cologne and University Hospital Ulm, 2025</a:t>
            </a:r>
            <a:endParaRPr sz="1200">
              <a:cs typeface="Calibri"/>
            </a:endParaRPr>
          </a:p>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r>
              <a:rPr lang="en-GB" sz="1200" b="1" i="0" u="none" strike="noStrike" cap="none" spc="0">
                <a:solidFill>
                  <a:srgbClr val="0053A4"/>
                </a:solidFill>
                <a:latin typeface="Calibri"/>
                <a:ea typeface="Arial"/>
                <a:cs typeface="Arial"/>
              </a:rPr>
              <a:t>All Rights Reserved</a:t>
            </a:r>
            <a:r>
              <a:rPr lang="en-GB" sz="1200" b="0" i="0" u="none" strike="noStrike" cap="none" spc="0">
                <a:solidFill>
                  <a:srgbClr val="0053A4"/>
                </a:solidFill>
                <a:latin typeface="Calibri"/>
                <a:ea typeface="Arial"/>
                <a:cs typeface="Arial"/>
              </a:rPr>
              <a:t> Without the express permission of the University Hospital Ulm and the German Sport University Cologne, it is not permitted to reproduce the content of this presentation or parts thereof by photographic, printing, or digital means for commercial purposes.</a:t>
            </a:r>
            <a:endParaRPr/>
          </a:p>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endParaRPr lang="en-GB" sz="1200"/>
          </a:p>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r>
              <a:rPr lang="en-GB" sz="1200" b="1" i="0" u="none" strike="noStrike" cap="none" spc="0">
                <a:solidFill>
                  <a:srgbClr val="0053A4"/>
                </a:solidFill>
                <a:latin typeface="Calibri"/>
                <a:ea typeface="Arial"/>
                <a:cs typeface="Arial"/>
              </a:rPr>
              <a:t>Texts, tables, and graphics may gladly be used for voluntary work, including in sports federations and clubs.</a:t>
            </a:r>
            <a:endParaRPr b="1"/>
          </a:p>
          <a:p>
            <a:pPr>
              <a:lnSpc>
                <a:spcPct val="150000"/>
              </a:lnSpc>
              <a:defRPr/>
            </a:pPr>
            <a:endParaRPr/>
          </a:p>
        </p:txBody>
      </p:sp>
      <p:sp>
        <p:nvSpPr>
          <p:cNvPr id="1359149570" name="Slide Number Placeholder 3"/>
          <p:cNvSpPr>
            <a:spLocks noGrp="1"/>
          </p:cNvSpPr>
          <p:nvPr>
            <p:ph type="sldNum" sz="quarter" idx="14"/>
          </p:nvPr>
        </p:nvSpPr>
        <p:spPr bwMode="auto"/>
        <p:txBody>
          <a:bodyPr/>
          <a:lstStyle/>
          <a:p>
            <a:pPr>
              <a:defRPr/>
            </a:pPr>
            <a:fld id="{1AA1CA94-0345-5FFA-BD93-E4128BDFB30E}" type="slidenum">
              <a:rPr lang="de-DE"/>
              <a:t/>
            </a:fld>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 name="Title 2"/>
          <p:cNvSpPr>
            <a:spLocks noGrp="1"/>
          </p:cNvSpPr>
          <p:nvPr>
            <p:ph type="title"/>
          </p:nvPr>
        </p:nvSpPr>
        <p:spPr bwMode="auto"/>
        <p:txBody>
          <a:bodyPr/>
          <a:lstStyle/>
          <a:p>
            <a:pPr algn="l">
              <a:defRPr/>
            </a:pPr>
            <a:r>
              <a:rPr b="0" i="0" u="none"/>
              <a:t>Workshop programme</a:t>
            </a:r>
            <a:endParaRPr/>
          </a:p>
        </p:txBody>
      </p:sp>
      <p:sp>
        <p:nvSpPr>
          <p:cNvPr id="4" name="Content Placeholder 3"/>
          <p:cNvSpPr>
            <a:spLocks noGrp="1"/>
          </p:cNvSpPr>
          <p:nvPr>
            <p:ph sz="half" idx="1"/>
          </p:nvPr>
        </p:nvSpPr>
        <p:spPr bwMode="auto"/>
        <p:txBody>
          <a:bodyPr/>
          <a:lstStyle/>
          <a:p>
            <a:pPr algn="l">
              <a:defRPr/>
            </a:pPr>
            <a:r>
              <a:rPr b="1" i="0" u="none">
                <a:solidFill>
                  <a:schemeClr val="accent2"/>
                </a:solidFill>
              </a:rPr>
              <a:t>Duration</a:t>
            </a:r>
            <a:r>
              <a:rPr b="0" i="0" u="none">
                <a:solidFill>
                  <a:schemeClr val="accent2"/>
                </a:solidFill>
              </a:rPr>
              <a:t> 90 min</a:t>
            </a:r>
            <a:endParaRPr/>
          </a:p>
          <a:p>
            <a:pPr algn="l">
              <a:defRPr/>
            </a:pPr>
            <a:endParaRPr>
              <a:solidFill>
                <a:schemeClr val="accent2"/>
              </a:solidFill>
            </a:endParaRPr>
          </a:p>
          <a:p>
            <a:pPr marL="342900" indent="-342900" algn="l">
              <a:buFont typeface="Wingdings"/>
              <a:buChar char="§"/>
              <a:defRPr/>
            </a:pPr>
            <a:r>
              <a:rPr b="0" i="0" u="none"/>
              <a:t>Review of past workshops</a:t>
            </a:r>
            <a:endParaRPr/>
          </a:p>
          <a:p>
            <a:pPr marL="342900" indent="-342900" algn="l">
              <a:buFont typeface="Wingdings"/>
              <a:buChar char="§"/>
              <a:defRPr/>
            </a:pPr>
            <a:r>
              <a:rPr b="0" i="0" u="none"/>
              <a:t>Exchange of experience on the implementation of the empowerment climate</a:t>
            </a:r>
            <a:endParaRPr/>
          </a:p>
          <a:p>
            <a:pPr marL="342900" indent="-342900" algn="l">
              <a:buFont typeface="Wingdings"/>
              <a:buChar char="§"/>
              <a:defRPr/>
            </a:pPr>
            <a:r>
              <a:rPr b="0" i="0" u="none"/>
              <a:t>Anchoring "empowerment" and child protection in the club</a:t>
            </a:r>
            <a:endParaRPr/>
          </a:p>
          <a:p>
            <a:pPr marL="342900" indent="-342900" algn="l">
              <a:buFont typeface="Wingdings"/>
              <a:buChar char="§"/>
              <a:defRPr/>
            </a:pPr>
            <a:r>
              <a:rPr b="0" i="0" u="none"/>
              <a:t>Final round</a:t>
            </a:r>
            <a:endParaRPr/>
          </a:p>
        </p:txBody>
      </p:sp>
      <p:sp>
        <p:nvSpPr>
          <p:cNvPr id="6" name="Slide Number Placeholder 5"/>
          <p:cNvSpPr>
            <a:spLocks noGrp="1"/>
          </p:cNvSpPr>
          <p:nvPr>
            <p:ph type="sldNum" sz="quarter" idx="14"/>
          </p:nvPr>
        </p:nvSpPr>
        <p:spPr bwMode="auto"/>
        <p:txBody>
          <a:bodyPr/>
          <a:lstStyle/>
          <a:p>
            <a:pPr algn="r">
              <a:defRPr/>
            </a:pPr>
            <a:fld id="{84A1FA42-DC19-BA43-BB12-83C626D2DFE2}" type="slidenum">
              <a:rPr/>
              <a:t>3</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 name="Title 2"/>
          <p:cNvSpPr>
            <a:spLocks noGrp="1"/>
          </p:cNvSpPr>
          <p:nvPr>
            <p:ph type="title"/>
          </p:nvPr>
        </p:nvSpPr>
        <p:spPr bwMode="auto"/>
        <p:txBody>
          <a:bodyPr/>
          <a:lstStyle/>
          <a:p>
            <a:pPr algn="l">
              <a:defRPr/>
            </a:pPr>
            <a:r>
              <a:rPr b="1" i="0" u="none"/>
              <a:t>Notes for workshop participants</a:t>
            </a:r>
            <a:endParaRPr/>
          </a:p>
        </p:txBody>
      </p:sp>
      <p:sp>
        <p:nvSpPr>
          <p:cNvPr id="4" name="Content Placeholder 3"/>
          <p:cNvSpPr>
            <a:spLocks noGrp="1"/>
          </p:cNvSpPr>
          <p:nvPr>
            <p:ph sz="half" idx="1"/>
          </p:nvPr>
        </p:nvSpPr>
        <p:spPr bwMode="auto"/>
        <p:txBody>
          <a:bodyPr>
            <a:normAutofit lnSpcReduction="10000"/>
          </a:bodyPr>
          <a:lstStyle/>
          <a:p>
            <a:pPr algn="l">
              <a:defRPr/>
            </a:pPr>
            <a:r>
              <a:rPr b="1" i="0" u="none">
                <a:solidFill>
                  <a:schemeClr val="accent2"/>
                </a:solidFill>
              </a:rPr>
              <a:t>Sensitive topic of violence:</a:t>
            </a:r>
            <a:endParaRPr/>
          </a:p>
          <a:p>
            <a:pPr algn="l">
              <a:defRPr/>
            </a:pPr>
            <a:endParaRPr>
              <a:solidFill>
                <a:schemeClr val="tx1"/>
              </a:solidFill>
            </a:endParaRPr>
          </a:p>
          <a:p>
            <a:pPr marL="342900" indent="-342900" algn="l">
              <a:buFont typeface="Wingdings"/>
              <a:buChar char="§"/>
              <a:defRPr/>
            </a:pPr>
            <a:r>
              <a:rPr b="0" i="0" u="none"/>
              <a:t>Compliance with general rules of dialogue, e.g. respectful atmosphere, respecting the personal experiences of others</a:t>
            </a:r>
            <a:endParaRPr/>
          </a:p>
          <a:p>
            <a:pPr marL="342900" indent="-342900" algn="l">
              <a:buFont typeface="Wingdings"/>
              <a:buChar char="§"/>
              <a:defRPr/>
            </a:pPr>
            <a:r>
              <a:rPr b="0" i="0" u="none"/>
              <a:t>Participants may leave the room if necessary</a:t>
            </a:r>
            <a:endParaRPr/>
          </a:p>
          <a:p>
            <a:pPr marL="342900" indent="-342900" algn="l">
              <a:buFont typeface="Wingdings"/>
              <a:buChar char="§"/>
              <a:defRPr/>
            </a:pPr>
            <a:r>
              <a:rPr b="0" i="0" u="none"/>
              <a:t>Opportunity for discussion after the workshop</a:t>
            </a:r>
            <a:endParaRPr/>
          </a:p>
          <a:p>
            <a:pPr marL="342900" indent="-342900" algn="l">
              <a:buFont typeface="Wingdings"/>
              <a:buChar char="§"/>
              <a:defRPr/>
            </a:pPr>
            <a:endParaRPr>
              <a:solidFill>
                <a:schemeClr val="tx1"/>
              </a:solidFill>
            </a:endParaRPr>
          </a:p>
          <a:p>
            <a:pPr algn="l">
              <a:defRPr/>
            </a:pPr>
            <a:r>
              <a:rPr b="1" i="0" u="none">
                <a:solidFill>
                  <a:schemeClr val="accent2"/>
                </a:solidFill>
              </a:rPr>
              <a:t>Offers of assistance:</a:t>
            </a:r>
            <a:endParaRPr/>
          </a:p>
          <a:p>
            <a:pPr marL="342900" indent="-342900" algn="l">
              <a:buFont typeface="Wingdings"/>
              <a:buChar char="§"/>
              <a:defRPr/>
            </a:pPr>
            <a:r>
              <a:rPr b="0" i="0" u="none">
                <a:highlight>
                  <a:srgbClr val="FFFF00"/>
                </a:highlight>
              </a:rPr>
              <a:t>If participants need support after the workshop, please get in touch with the presenter, the contact person at your organisation or a specialised counselling centre</a:t>
            </a:r>
            <a:endParaRPr/>
          </a:p>
          <a:p>
            <a:pPr marL="342900" indent="-342900" algn="l">
              <a:buFont typeface="Wingdings"/>
              <a:buChar char="§"/>
              <a:defRPr/>
            </a:pPr>
            <a:r>
              <a:rPr b="0" i="0" u="none">
                <a:highlight>
                  <a:srgbClr val="FFFF00"/>
                </a:highlight>
              </a:rPr>
              <a:t>Suitable counselling services:</a:t>
            </a:r>
            <a:endParaRPr/>
          </a:p>
          <a:p>
            <a:pPr algn="l">
              <a:defRPr/>
            </a:pPr>
            <a:endParaRPr/>
          </a:p>
          <a:p>
            <a:pPr marL="800100" lvl="1" indent="-342900" algn="l">
              <a:buFont typeface="Courier New"/>
              <a:buChar char="o"/>
              <a:defRPr/>
            </a:pPr>
            <a:r>
              <a:rPr b="0" i="0" u="none">
                <a:highlight>
                  <a:srgbClr val="FFFF00"/>
                </a:highlight>
              </a:rPr>
              <a:t>SafeSport contact point: </a:t>
            </a:r>
            <a:r>
              <a:rPr b="0" i="0" u="sng">
                <a:highlight>
                  <a:srgbClr val="FFFF00"/>
                </a:highlight>
                <a:hlinkClick r:id="rId3" tooltip="https://www.ansprechstelle-safe-sport.de/"/>
              </a:rPr>
              <a:t>https://www.ansprechstelle-safe-sport.de</a:t>
            </a:r>
            <a:r>
              <a:rPr b="0" i="0" u="none">
                <a:highlight>
                  <a:srgbClr val="FFFF00"/>
                </a:highlight>
              </a:rPr>
              <a:t> </a:t>
            </a:r>
            <a:endParaRPr/>
          </a:p>
          <a:p>
            <a:pPr marL="800100" lvl="1" indent="-342900" algn="l">
              <a:buFont typeface="Courier New"/>
              <a:buChar char="o"/>
              <a:defRPr/>
            </a:pPr>
            <a:r>
              <a:rPr b="0" i="0" u="none">
                <a:highlight>
                  <a:srgbClr val="FFFF00"/>
                </a:highlight>
              </a:rPr>
              <a:t>Nummer gegen Kummer: </a:t>
            </a:r>
            <a:r>
              <a:rPr b="0" i="0" u="sng">
                <a:highlight>
                  <a:srgbClr val="FFFF00"/>
                </a:highlight>
                <a:hlinkClick r:id="rId4" tooltip="https://www.nummergegenkummer.de/"/>
              </a:rPr>
              <a:t>https://www.nummergegenkummer.de</a:t>
            </a:r>
            <a:r>
              <a:rPr b="0" i="0" u="none">
                <a:highlight>
                  <a:srgbClr val="FFFF00"/>
                </a:highlight>
              </a:rPr>
              <a:t> </a:t>
            </a:r>
            <a:endParaRPr/>
          </a:p>
          <a:p>
            <a:pPr marL="800100" lvl="1" indent="-342900" algn="l">
              <a:buFont typeface="Courier New"/>
              <a:buChar char="o"/>
              <a:defRPr/>
            </a:pPr>
            <a:r>
              <a:rPr b="0" i="0" u="none">
                <a:highlight>
                  <a:srgbClr val="FFFF00"/>
                </a:highlight>
              </a:rPr>
              <a:t>Help portal for sexual abuse: </a:t>
            </a:r>
            <a:r>
              <a:rPr b="0" i="0" u="sng">
                <a:highlight>
                  <a:srgbClr val="FFFF00"/>
                </a:highlight>
                <a:hlinkClick r:id="rId5" tooltip="https://www.hilfe-portal-missbrauch.de/"/>
              </a:rPr>
              <a:t>https://www.hilfe-portal-missbrauch.de/</a:t>
            </a:r>
            <a:endParaRPr>
              <a:highlight>
                <a:srgbClr val="FFFF00"/>
              </a:highlight>
            </a:endParaRPr>
          </a:p>
        </p:txBody>
      </p:sp>
      <p:sp>
        <p:nvSpPr>
          <p:cNvPr id="6" name="Slide Number Placeholder 5"/>
          <p:cNvSpPr>
            <a:spLocks noGrp="1"/>
          </p:cNvSpPr>
          <p:nvPr>
            <p:ph type="sldNum" sz="quarter" idx="14"/>
          </p:nvPr>
        </p:nvSpPr>
        <p:spPr bwMode="auto"/>
        <p:txBody>
          <a:bodyPr/>
          <a:lstStyle/>
          <a:p>
            <a:pPr algn="r">
              <a:defRPr/>
            </a:pPr>
            <a:fld id="{84A1FA42-DC19-BA43-BB12-83C626D2DFE2}" type="slidenum">
              <a:rPr/>
              <a:t>4</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lgn="l">
              <a:defRPr/>
            </a:pPr>
            <a:r>
              <a:rPr b="1" i="0" u="none"/>
              <a:t>Review of past workshops</a:t>
            </a:r>
            <a:br>
              <a:rPr/>
            </a:br>
            <a:br>
              <a:rPr/>
            </a:br>
            <a:endParaRPr b="0"/>
          </a:p>
        </p:txBody>
      </p:sp>
      <p:sp>
        <p:nvSpPr>
          <p:cNvPr id="5" name="Foliennummernplatzhalter 4"/>
          <p:cNvSpPr>
            <a:spLocks noGrp="1"/>
          </p:cNvSpPr>
          <p:nvPr>
            <p:ph type="sldNum" sz="quarter" idx="12"/>
          </p:nvPr>
        </p:nvSpPr>
        <p:spPr bwMode="auto"/>
        <p:txBody>
          <a:bodyPr/>
          <a:lstStyle/>
          <a:p>
            <a:pPr algn="r">
              <a:defRPr/>
            </a:pPr>
            <a:fld id="{BC6ACECB-09E2-B148-A321-B1DE9C880DE8}" type="slidenum">
              <a:rPr/>
              <a:t>5</a:t>
            </a:fld>
            <a:endParaRPr/>
          </a:p>
        </p:txBody>
      </p:sp>
      <p:sp>
        <p:nvSpPr>
          <p:cNvPr id="6" name="Text Placeholder 5"/>
          <p:cNvSpPr>
            <a:spLocks noGrp="1"/>
          </p:cNvSpPr>
          <p:nvPr>
            <p:ph type="body" sz="quarter" idx="13"/>
          </p:nvPr>
        </p:nvSpPr>
        <p:spPr bwMode="auto"/>
        <p:txBody>
          <a:bodyPr/>
          <a:lstStyle/>
          <a:p>
            <a:pPr algn="l">
              <a:defRPr/>
            </a:pPr>
            <a:r>
              <a:rPr sz="2000" b="0" i="0" u="none"/>
              <a:t>Safe Space Sports Club &amp; Gamechanger</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8" name="Title 7"/>
          <p:cNvSpPr>
            <a:spLocks noGrp="1"/>
          </p:cNvSpPr>
          <p:nvPr>
            <p:ph type="title"/>
          </p:nvPr>
        </p:nvSpPr>
        <p:spPr bwMode="auto"/>
        <p:txBody>
          <a:bodyPr/>
          <a:lstStyle/>
          <a:p>
            <a:pPr algn="l">
              <a:defRPr/>
            </a:pPr>
            <a:r>
              <a:rPr b="1" i="0" u="none"/>
              <a:t>Children's rights and legal boundaries</a:t>
            </a:r>
            <a:endParaRPr/>
          </a:p>
        </p:txBody>
      </p:sp>
      <p:sp>
        <p:nvSpPr>
          <p:cNvPr id="9" name="Content Placeholder 8"/>
          <p:cNvSpPr>
            <a:spLocks noGrp="1"/>
          </p:cNvSpPr>
          <p:nvPr>
            <p:ph sz="half" idx="1"/>
          </p:nvPr>
        </p:nvSpPr>
        <p:spPr bwMode="auto"/>
        <p:txBody>
          <a:bodyPr>
            <a:normAutofit/>
          </a:bodyPr>
          <a:lstStyle/>
          <a:p>
            <a:pPr algn="l">
              <a:defRPr/>
            </a:pPr>
            <a:r>
              <a:rPr b="0" i="0" u="none"/>
              <a:t>Coaches, assistants and board members in sport</a:t>
            </a:r>
            <a:endParaRPr/>
          </a:p>
          <a:p>
            <a:pPr marL="342900" indent="-342900" algn="l">
              <a:buFont typeface="Wingdings"/>
              <a:buChar char="§"/>
              <a:defRPr/>
            </a:pPr>
            <a:r>
              <a:rPr b="0" i="0" u="none"/>
              <a:t>Assume </a:t>
            </a:r>
            <a:r>
              <a:rPr b="1" i="0" u="none">
                <a:solidFill>
                  <a:schemeClr val="accent2"/>
                </a:solidFill>
              </a:rPr>
              <a:t>Responsibility</a:t>
            </a:r>
            <a:endParaRPr/>
          </a:p>
          <a:p>
            <a:pPr marL="342900" indent="-342900" algn="l">
              <a:buClr>
                <a:schemeClr val="accent3"/>
              </a:buClr>
              <a:buFont typeface="Wingdings"/>
              <a:buChar char="§"/>
              <a:defRPr/>
            </a:pPr>
            <a:r>
              <a:rPr b="1" i="0" u="none">
                <a:solidFill>
                  <a:schemeClr val="accent2"/>
                </a:solidFill>
              </a:rPr>
              <a:t>Protect, promote </a:t>
            </a:r>
            <a:r>
              <a:rPr b="0" i="0" u="none"/>
              <a:t>and </a:t>
            </a:r>
            <a:r>
              <a:rPr b="1" i="0" u="none">
                <a:solidFill>
                  <a:schemeClr val="accent2"/>
                </a:solidFill>
              </a:rPr>
              <a:t>participate</a:t>
            </a:r>
            <a:endParaRPr/>
          </a:p>
          <a:p>
            <a:pPr algn="l">
              <a:defRPr/>
            </a:pPr>
            <a:endParaRPr/>
          </a:p>
          <a:p>
            <a:pPr algn="l">
              <a:defRPr/>
            </a:pPr>
            <a:r>
              <a:rPr b="0" i="0" u="none"/>
              <a:t>In general:</a:t>
            </a:r>
            <a:endParaRPr/>
          </a:p>
          <a:p>
            <a:pPr marL="342900" indent="-342900" algn="l">
              <a:buFont typeface="Wingdings"/>
              <a:buChar char="§"/>
              <a:defRPr/>
            </a:pPr>
            <a:r>
              <a:rPr b="0" i="0" u="none"/>
              <a:t>When caring for children and young people, we are committed to the </a:t>
            </a:r>
            <a:r>
              <a:rPr b="1" i="0" u="none">
                <a:solidFill>
                  <a:schemeClr val="accent2"/>
                </a:solidFill>
              </a:rPr>
              <a:t>best interests of the child</a:t>
            </a:r>
            <a:endParaRPr/>
          </a:p>
          <a:p>
            <a:pPr marL="342900" indent="-342900" algn="l">
              <a:buFont typeface="Wingdings"/>
              <a:buChar char="§"/>
              <a:defRPr/>
            </a:pPr>
            <a:r>
              <a:rPr b="0" i="0" u="none"/>
              <a:t>Certificate of good conduct: People with a criminal record are </a:t>
            </a:r>
            <a:r>
              <a:rPr b="1" i="0" u="none">
                <a:solidFill>
                  <a:schemeClr val="accent2"/>
                </a:solidFill>
              </a:rPr>
              <a:t>excluded</a:t>
            </a:r>
            <a:r>
              <a:rPr b="1" i="0" u="none"/>
              <a:t> </a:t>
            </a:r>
            <a:r>
              <a:rPr b="0" i="0" u="none"/>
              <a:t>from working with children and young people</a:t>
            </a:r>
            <a:endParaRPr/>
          </a:p>
          <a:p>
            <a:pPr algn="l">
              <a:defRPr/>
            </a:pPr>
            <a:endParaRPr b="1"/>
          </a:p>
          <a:p>
            <a:pPr algn="l">
              <a:defRPr/>
            </a:pPr>
            <a:r>
              <a:rPr b="0" i="0" u="none"/>
              <a:t>In the sports club, the first </a:t>
            </a:r>
            <a:r>
              <a:rPr b="1" i="0" u="none">
                <a:solidFill>
                  <a:schemeClr val="accent2"/>
                </a:solidFill>
              </a:rPr>
              <a:t>the first indications of boundary violations</a:t>
            </a:r>
            <a:r>
              <a:rPr b="0" i="0" u="none"/>
              <a:t> should be responded to in order to ensure a </a:t>
            </a:r>
            <a:r>
              <a:rPr b="1" i="0" u="none">
                <a:solidFill>
                  <a:schemeClr val="accent2"/>
                </a:solidFill>
              </a:rPr>
              <a:t>safe and supportive environment </a:t>
            </a:r>
            <a:r>
              <a:rPr b="0" i="0" u="none"/>
              <a:t>for children and young people.</a:t>
            </a:r>
            <a:endParaRPr/>
          </a:p>
          <a:p>
            <a:pPr algn="l">
              <a:defRPr/>
            </a:pPr>
            <a:endParaRPr/>
          </a:p>
          <a:p>
            <a:pPr algn="l">
              <a:defRPr/>
            </a:pPr>
            <a:r>
              <a:rPr b="1" i="0" u="none">
                <a:solidFill>
                  <a:schemeClr val="accent2"/>
                </a:solidFill>
              </a:rPr>
              <a:t>Criminal law limits </a:t>
            </a:r>
            <a:r>
              <a:rPr b="0" i="0" u="none"/>
              <a:t>concern serious forms of violence.</a:t>
            </a:r>
            <a:endParaRPr/>
          </a:p>
        </p:txBody>
      </p:sp>
      <p:sp>
        <p:nvSpPr>
          <p:cNvPr id="5" name="Foliennummernplatzhalter 4"/>
          <p:cNvSpPr>
            <a:spLocks noGrp="1"/>
          </p:cNvSpPr>
          <p:nvPr>
            <p:ph type="sldNum" sz="quarter" idx="14"/>
          </p:nvPr>
        </p:nvSpPr>
        <p:spPr bwMode="auto"/>
        <p:txBody>
          <a:bodyPr/>
          <a:lstStyle/>
          <a:p>
            <a:pPr algn="r">
              <a:defRPr/>
            </a:pPr>
            <a:fld id="{2A9074CD-B011-EF43-BC89-171DD5AE4F76}" type="slidenum">
              <a:rPr/>
              <a:t>6</a:t>
            </a:fld>
            <a:endParaRPr/>
          </a:p>
        </p:txBody>
      </p:sp>
      <p:pic>
        <p:nvPicPr>
          <p:cNvPr id="6" name="Picture 5"/>
          <p:cNvPicPr>
            <a:picLocks noChangeAspect="1"/>
          </p:cNvPicPr>
          <p:nvPr/>
        </p:nvPicPr>
        <p:blipFill>
          <a:blip r:embed="rId3"/>
          <a:stretch/>
        </p:blipFill>
        <p:spPr bwMode="auto">
          <a:xfrm>
            <a:off x="7536160" y="692696"/>
            <a:ext cx="2492896" cy="2492896"/>
          </a:xfrm>
          <a:prstGeom prst="rect">
            <a:avLst/>
          </a:prstGeom>
        </p:spPr>
      </p:pic>
      <p:sp>
        <p:nvSpPr>
          <p:cNvPr id="12" name="TextBox 1"/>
          <p:cNvSpPr txBox="1"/>
          <p:nvPr/>
        </p:nvSpPr>
        <p:spPr bwMode="auto">
          <a:xfrm>
            <a:off x="8836073" y="6063548"/>
            <a:ext cx="2400259" cy="276999"/>
          </a:xfrm>
          <a:prstGeom prst="rect">
            <a:avLst/>
          </a:prstGeom>
          <a:noFill/>
        </p:spPr>
        <p:txBody>
          <a:bodyPr wrap="square" rtlCol="0">
            <a:spAutoFit/>
          </a:bodyPr>
          <a:lstStyle/>
          <a:p>
            <a:pPr algn="l">
              <a:defRPr/>
            </a:pPr>
            <a:r>
              <a:rPr sz="1200" b="0" i="0" u="none"/>
              <a:t>(Sportjugend Hessen &amp; MAKISTA)</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lgn="l">
              <a:defRPr/>
            </a:pPr>
            <a:r>
              <a:rPr b="1" i="0" u="none"/>
              <a:t>Definitions and indicators of interpersonal violence</a:t>
            </a:r>
            <a:endParaRPr/>
          </a:p>
        </p:txBody>
      </p:sp>
      <p:sp>
        <p:nvSpPr>
          <p:cNvPr id="4" name="Inhaltsplatzhalter 3"/>
          <p:cNvSpPr>
            <a:spLocks noGrp="1"/>
          </p:cNvSpPr>
          <p:nvPr>
            <p:ph sz="half" idx="1"/>
          </p:nvPr>
        </p:nvSpPr>
        <p:spPr bwMode="auto"/>
        <p:txBody>
          <a:bodyPr>
            <a:noAutofit/>
          </a:bodyPr>
          <a:lstStyle/>
          <a:p>
            <a:pPr algn="l">
              <a:defRPr/>
            </a:pPr>
            <a:r>
              <a:rPr sz="1800" b="1" i="0" u="none">
                <a:solidFill>
                  <a:srgbClr val="61A032"/>
                </a:solidFill>
              </a:rPr>
              <a:t>Forms &amp; Frequency:</a:t>
            </a:r>
            <a:endParaRPr sz="1800"/>
          </a:p>
          <a:p>
            <a:pPr marL="285750" indent="-285750" algn="l">
              <a:buFont typeface="Wingdings"/>
              <a:buChar char="§"/>
              <a:defRPr/>
            </a:pPr>
            <a:r>
              <a:rPr sz="1800" b="0" i="0" u="none">
                <a:solidFill>
                  <a:srgbClr val="0053A4"/>
                </a:solidFill>
              </a:rPr>
              <a:t>Psychological violence</a:t>
            </a:r>
            <a:r>
              <a:rPr sz="1800" b="0" i="0" u="none"/>
              <a:t> - </a:t>
            </a:r>
            <a:r>
              <a:rPr sz="1800" b="0" i="0" u="none">
                <a:solidFill>
                  <a:srgbClr val="0053A4"/>
                </a:solidFill>
              </a:rPr>
              <a:t>63% of athletes affected</a:t>
            </a:r>
            <a:endParaRPr sz="1800"/>
          </a:p>
          <a:p>
            <a:pPr marL="285750" indent="-285750" algn="l">
              <a:buFont typeface="Wingdings"/>
              <a:buChar char="§"/>
              <a:defRPr/>
            </a:pPr>
            <a:r>
              <a:rPr sz="1800" b="0" i="0" u="none">
                <a:solidFill>
                  <a:srgbClr val="0053A4"/>
                </a:solidFill>
              </a:rPr>
              <a:t>Physical violence - 37% </a:t>
            </a:r>
            <a:endParaRPr sz="1800"/>
          </a:p>
          <a:p>
            <a:pPr marL="285750" indent="-285750" algn="l">
              <a:buFont typeface="Wingdings"/>
              <a:buChar char="§"/>
              <a:defRPr/>
            </a:pPr>
            <a:r>
              <a:rPr sz="1800" b="0" i="0" u="none">
                <a:solidFill>
                  <a:srgbClr val="0053A4"/>
                </a:solidFill>
              </a:rPr>
              <a:t>Sexualised violence without physical contact</a:t>
            </a:r>
            <a:r>
              <a:rPr sz="1800" b="0" i="0" u="none"/>
              <a:t>: 26%</a:t>
            </a:r>
            <a:endParaRPr sz="1800">
              <a:solidFill>
                <a:srgbClr val="0053A4"/>
              </a:solidFill>
            </a:endParaRPr>
          </a:p>
          <a:p>
            <a:pPr marL="285750" indent="-285750" algn="l">
              <a:buFont typeface="Wingdings"/>
              <a:buChar char="§"/>
              <a:defRPr/>
            </a:pPr>
            <a:r>
              <a:rPr sz="1800" b="0" i="0" u="none"/>
              <a:t>Sexualised violence with</a:t>
            </a:r>
            <a:r>
              <a:rPr sz="1800" b="0" i="0" u="none">
                <a:solidFill>
                  <a:srgbClr val="0053A4"/>
                </a:solidFill>
              </a:rPr>
              <a:t> physical contact</a:t>
            </a:r>
            <a:r>
              <a:rPr sz="1800" b="0" i="0" u="none"/>
              <a:t>: 19%</a:t>
            </a:r>
            <a:endParaRPr sz="1800"/>
          </a:p>
          <a:p>
            <a:pPr marL="285750" indent="-285750" algn="l">
              <a:buFont typeface="Wingdings"/>
              <a:buChar char="§"/>
              <a:defRPr/>
            </a:pPr>
            <a:r>
              <a:rPr sz="1800" b="0" i="0" u="none"/>
              <a:t>Neglect - 15%</a:t>
            </a:r>
            <a:endParaRPr/>
          </a:p>
          <a:p>
            <a:pPr algn="l">
              <a:defRPr/>
            </a:pPr>
            <a:endParaRPr sz="1800"/>
          </a:p>
          <a:p>
            <a:pPr algn="l">
              <a:defRPr/>
            </a:pPr>
            <a:r>
              <a:rPr sz="1800" b="1" i="0" u="none">
                <a:solidFill>
                  <a:schemeClr val="accent2"/>
                </a:solidFill>
              </a:rPr>
              <a:t>Special features:</a:t>
            </a:r>
            <a:endParaRPr sz="1800"/>
          </a:p>
          <a:p>
            <a:pPr marL="285750" indent="-285750" algn="l">
              <a:buClr>
                <a:schemeClr val="accent3"/>
              </a:buClr>
              <a:buFont typeface="Wingdings"/>
              <a:buChar char="§"/>
              <a:defRPr/>
            </a:pPr>
            <a:r>
              <a:rPr sz="1800" b="0" i="0" u="none"/>
              <a:t>There are </a:t>
            </a:r>
            <a:r>
              <a:rPr sz="1800" b="1" i="0" u="none">
                <a:solidFill>
                  <a:schemeClr val="accent2"/>
                </a:solidFill>
              </a:rPr>
              <a:t>few differences </a:t>
            </a:r>
            <a:r>
              <a:rPr sz="1800" b="0" i="0" u="none"/>
              <a:t>between recreational and competitive sport</a:t>
            </a:r>
            <a:endParaRPr sz="1800"/>
          </a:p>
          <a:p>
            <a:pPr marL="285750" indent="-285750" algn="l">
              <a:buClr>
                <a:schemeClr val="accent3"/>
              </a:buClr>
              <a:buFont typeface="Wingdings"/>
              <a:buChar char="§"/>
              <a:defRPr/>
            </a:pPr>
            <a:r>
              <a:rPr sz="1800" b="1" i="0" u="none">
                <a:solidFill>
                  <a:schemeClr val="accent2"/>
                </a:solidFill>
              </a:rPr>
              <a:t>Perpetrators are... </a:t>
            </a:r>
            <a:r>
              <a:rPr sz="1800" b="0" i="0" u="none"/>
              <a:t>peers, coaches, and both men and women</a:t>
            </a:r>
            <a:endParaRPr sz="1800"/>
          </a:p>
          <a:p>
            <a:pPr marL="285750" indent="-285750" algn="l">
              <a:buClr>
                <a:schemeClr val="accent3"/>
              </a:buClr>
              <a:buFont typeface="Wingdings"/>
              <a:buChar char="§"/>
              <a:defRPr/>
            </a:pPr>
            <a:r>
              <a:rPr sz="1800" b="1" i="0" u="none">
                <a:solidFill>
                  <a:schemeClr val="accent2"/>
                </a:solidFill>
              </a:rPr>
              <a:t>Assaults usually begin </a:t>
            </a:r>
            <a:r>
              <a:rPr sz="1800" b="0" i="0" u="none"/>
              <a:t>mostly in childhood and/or adolescence and affect both sexes</a:t>
            </a:r>
            <a:endParaRPr sz="1800"/>
          </a:p>
          <a:p>
            <a:pPr algn="l">
              <a:defRPr/>
            </a:pPr>
            <a:endParaRPr sz="1800"/>
          </a:p>
          <a:p>
            <a:pPr algn="l">
              <a:defRPr/>
            </a:pPr>
            <a:r>
              <a:rPr sz="1800" b="1" i="0" u="none">
                <a:solidFill>
                  <a:schemeClr val="accent2"/>
                </a:solidFill>
              </a:rPr>
              <a:t>Consequences for those affected:</a:t>
            </a:r>
            <a:endParaRPr sz="1800"/>
          </a:p>
          <a:p>
            <a:pPr marL="342900" indent="-342900" algn="l">
              <a:buFont typeface="Wingdings"/>
              <a:buChar char="§"/>
              <a:defRPr/>
            </a:pPr>
            <a:r>
              <a:rPr sz="1800" b="0" i="0" u="none"/>
              <a:t>Sports-related: Less enjoyment of sport, quitting</a:t>
            </a:r>
            <a:endParaRPr sz="1800"/>
          </a:p>
          <a:p>
            <a:pPr marL="342900" indent="-342900" algn="l">
              <a:buFont typeface="Wingdings"/>
              <a:buChar char="§"/>
              <a:defRPr/>
            </a:pPr>
            <a:r>
              <a:rPr sz="1800" b="0" i="0" u="none"/>
              <a:t>Negative effects on child development and mental health</a:t>
            </a:r>
            <a:endParaRPr sz="1800"/>
          </a:p>
          <a:p>
            <a:pPr marL="342900" indent="-342900" algn="l">
              <a:buFont typeface="Wingdings"/>
              <a:buChar char="§"/>
              <a:defRPr/>
            </a:pPr>
            <a:r>
              <a:rPr sz="1800" b="0" i="0" u="none"/>
              <a:t>Physical effects: Declining performance, injuries</a:t>
            </a:r>
            <a:endParaRPr/>
          </a:p>
        </p:txBody>
      </p:sp>
      <p:sp>
        <p:nvSpPr>
          <p:cNvPr id="6" name="Foliennummernplatzhalter 5"/>
          <p:cNvSpPr>
            <a:spLocks noGrp="1"/>
          </p:cNvSpPr>
          <p:nvPr>
            <p:ph type="sldNum" sz="quarter" idx="14"/>
          </p:nvPr>
        </p:nvSpPr>
        <p:spPr bwMode="auto"/>
        <p:txBody>
          <a:bodyPr/>
          <a:lstStyle/>
          <a:p>
            <a:pPr algn="r">
              <a:defRPr/>
            </a:pPr>
            <a:fld id="{84A1FA42-DC19-BA43-BB12-83C626D2DFE2}" type="slidenum">
              <a:rPr/>
              <a:t>7</a:t>
            </a:fld>
            <a:endParaRPr/>
          </a:p>
        </p:txBody>
      </p:sp>
      <p:pic>
        <p:nvPicPr>
          <p:cNvPr id="7" name="Picture 6"/>
          <p:cNvPicPr>
            <a:picLocks noChangeAspect="1"/>
          </p:cNvPicPr>
          <p:nvPr/>
        </p:nvPicPr>
        <p:blipFill>
          <a:blip r:embed="rId3"/>
          <a:stretch/>
        </p:blipFill>
        <p:spPr bwMode="auto">
          <a:xfrm>
            <a:off x="9059020" y="198296"/>
            <a:ext cx="1401683" cy="1401683"/>
          </a:xfrm>
          <a:prstGeom prst="rect">
            <a:avLst/>
          </a:prstGeom>
        </p:spPr>
      </p:pic>
      <p:sp>
        <p:nvSpPr>
          <p:cNvPr id="9" name="Inhaltsplatzhalter 4"/>
          <p:cNvSpPr txBox="1"/>
          <p:nvPr/>
        </p:nvSpPr>
        <p:spPr bwMode="auto">
          <a:xfrm>
            <a:off x="8440144" y="5836492"/>
            <a:ext cx="2492495" cy="523220"/>
          </a:xfrm>
          <a:prstGeom prst="rect">
            <a:avLst/>
          </a:prstGeom>
        </p:spPr>
        <p:txBody>
          <a:bodyPr vert="horz" wrap="square" lIns="0" tIns="45720" rIns="0" bIns="45720" rtlCol="0">
            <a:spAutoFit/>
          </a:bodyPr>
          <a:lstStyle>
            <a:lvl1pPr marL="177796" indent="-177796" algn="l" defTabSz="914377">
              <a:lnSpc>
                <a:spcPct val="100000"/>
              </a:lnSpc>
              <a:spcBef>
                <a:spcPts val="600"/>
              </a:spcBef>
              <a:buFont typeface="Arial"/>
              <a:buChar char="•"/>
              <a:defRPr sz="1600">
                <a:solidFill>
                  <a:schemeClr val="tx1"/>
                </a:solidFill>
                <a:latin typeface="Corbel"/>
                <a:ea typeface="+mn-ea"/>
                <a:cs typeface="+mn-cs"/>
              </a:defRPr>
            </a:lvl1pPr>
            <a:lvl2pPr marL="355591" indent="-177796" algn="l" defTabSz="914377">
              <a:lnSpc>
                <a:spcPct val="100000"/>
              </a:lnSpc>
              <a:spcBef>
                <a:spcPts val="600"/>
              </a:spcBef>
              <a:buFont typeface="Arial"/>
              <a:buChar char="•"/>
              <a:defRPr sz="1600">
                <a:solidFill>
                  <a:schemeClr val="tx1"/>
                </a:solidFill>
                <a:latin typeface="Corbel"/>
                <a:ea typeface="+mn-ea"/>
                <a:cs typeface="+mn-cs"/>
              </a:defRPr>
            </a:lvl2pPr>
            <a:lvl3pPr marL="541325" indent="-185734" algn="l" defTabSz="914377">
              <a:lnSpc>
                <a:spcPct val="100000"/>
              </a:lnSpc>
              <a:spcBef>
                <a:spcPts val="600"/>
              </a:spcBef>
              <a:buFont typeface="Arial"/>
              <a:buChar char="•"/>
              <a:defRPr sz="1600">
                <a:solidFill>
                  <a:schemeClr val="tx1"/>
                </a:solidFill>
                <a:latin typeface="Corbel"/>
                <a:ea typeface="+mn-ea"/>
                <a:cs typeface="+mn-cs"/>
              </a:defRPr>
            </a:lvl3pPr>
            <a:lvl4pPr marL="719121" indent="-177796" algn="l" defTabSz="914377">
              <a:lnSpc>
                <a:spcPct val="100000"/>
              </a:lnSpc>
              <a:spcBef>
                <a:spcPts val="600"/>
              </a:spcBef>
              <a:buFont typeface="Arial"/>
              <a:buChar char="•"/>
              <a:defRPr sz="1600">
                <a:solidFill>
                  <a:schemeClr val="tx1"/>
                </a:solidFill>
                <a:latin typeface="Corbel"/>
                <a:ea typeface="+mn-ea"/>
                <a:cs typeface="+mn-cs"/>
              </a:defRPr>
            </a:lvl4pPr>
            <a:lvl5pPr marL="896915" indent="-177796" algn="l" defTabSz="914377">
              <a:lnSpc>
                <a:spcPct val="100000"/>
              </a:lnSpc>
              <a:spcBef>
                <a:spcPts val="600"/>
              </a:spcBef>
              <a:buFont typeface="Arial"/>
              <a:buChar char="•"/>
              <a:defRPr sz="1600">
                <a:solidFill>
                  <a:schemeClr val="tx1"/>
                </a:solidFill>
                <a:latin typeface="Corbel"/>
                <a:ea typeface="+mn-ea"/>
                <a:cs typeface="+mn-cs"/>
              </a:defRPr>
            </a:lvl5pPr>
            <a:lvl6pPr marL="2514536" indent="-228594" algn="l" defTabSz="914377">
              <a:lnSpc>
                <a:spcPct val="90000"/>
              </a:lnSpc>
              <a:spcBef>
                <a:spcPts val="500"/>
              </a:spcBef>
              <a:buFont typeface="Arial"/>
              <a:buChar char="•"/>
              <a:defRPr sz="1800">
                <a:solidFill>
                  <a:schemeClr val="tx1"/>
                </a:solidFill>
                <a:latin typeface="+mn-lt"/>
                <a:ea typeface="+mn-ea"/>
                <a:cs typeface="+mn-cs"/>
              </a:defRPr>
            </a:lvl6pPr>
            <a:lvl7pPr marL="2971726" indent="-228594" algn="l" defTabSz="914377">
              <a:lnSpc>
                <a:spcPct val="90000"/>
              </a:lnSpc>
              <a:spcBef>
                <a:spcPts val="500"/>
              </a:spcBef>
              <a:buFont typeface="Arial"/>
              <a:buChar char="•"/>
              <a:defRPr sz="1800">
                <a:solidFill>
                  <a:schemeClr val="tx1"/>
                </a:solidFill>
                <a:latin typeface="+mn-lt"/>
                <a:ea typeface="+mn-ea"/>
                <a:cs typeface="+mn-cs"/>
              </a:defRPr>
            </a:lvl7pPr>
            <a:lvl8pPr marL="3428914" indent="-228594" algn="l" defTabSz="914377">
              <a:lnSpc>
                <a:spcPct val="90000"/>
              </a:lnSpc>
              <a:spcBef>
                <a:spcPts val="500"/>
              </a:spcBef>
              <a:buFont typeface="Arial"/>
              <a:buChar char="•"/>
              <a:defRPr sz="1800">
                <a:solidFill>
                  <a:schemeClr val="tx1"/>
                </a:solidFill>
                <a:latin typeface="+mn-lt"/>
                <a:ea typeface="+mn-ea"/>
                <a:cs typeface="+mn-cs"/>
              </a:defRPr>
            </a:lvl8pPr>
            <a:lvl9pPr marL="3886103" indent="-228594" algn="l" defTabSz="914377">
              <a:lnSpc>
                <a:spcPct val="90000"/>
              </a:lnSpc>
              <a:spcBef>
                <a:spcPts val="500"/>
              </a:spcBef>
              <a:buFont typeface="Arial"/>
              <a:buChar char="•"/>
              <a:defRPr sz="1800">
                <a:solidFill>
                  <a:schemeClr val="tx1"/>
                </a:solidFill>
                <a:latin typeface="+mn-lt"/>
                <a:ea typeface="+mn-ea"/>
                <a:cs typeface="+mn-cs"/>
              </a:defRPr>
            </a:lvl9pPr>
          </a:lstStyle>
          <a:p>
            <a:pPr marL="0" indent="0" algn="r" defTabSz="914400">
              <a:spcBef>
                <a:spcPts val="0"/>
              </a:spcBef>
              <a:buNone/>
              <a:defRPr/>
            </a:pPr>
            <a:r>
              <a:rPr sz="1200" b="0" i="0" u="none" strike="noStrike" cap="none" spc="0">
                <a:ln>
                  <a:noFill/>
                </a:ln>
                <a:solidFill>
                  <a:srgbClr val="0053A4"/>
                </a:solidFill>
                <a:latin typeface="Calibri"/>
                <a:cs typeface="Arial"/>
              </a:rPr>
              <a:t>(Ohlert et al., 2020;</a:t>
            </a:r>
            <a:r>
              <a:rPr b="0" i="0" u="none"/>
              <a:t> </a:t>
            </a:r>
            <a:r>
              <a:rPr sz="1200" b="0" i="0" u="none" strike="noStrike" cap="none" spc="0">
                <a:ln>
                  <a:noFill/>
                </a:ln>
                <a:solidFill>
                  <a:srgbClr val="0053A4"/>
                </a:solidFill>
                <a:latin typeface="Calibri"/>
                <a:cs typeface="Arial"/>
              </a:rPr>
              <a:t>Rulofs et al., 2016; World Health Organisation, 2002)</a:t>
            </a:r>
            <a:endParaRPr sz="12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 name="Title 2"/>
          <p:cNvSpPr>
            <a:spLocks noGrp="1"/>
          </p:cNvSpPr>
          <p:nvPr>
            <p:ph type="title"/>
          </p:nvPr>
        </p:nvSpPr>
        <p:spPr bwMode="auto"/>
        <p:txBody>
          <a:bodyPr/>
          <a:lstStyle/>
          <a:p>
            <a:pPr algn="l">
              <a:defRPr/>
            </a:pPr>
            <a:r>
              <a:rPr b="1" i="0" u="none"/>
              <a:t>Reacting correctly as a bystander</a:t>
            </a:r>
            <a:endParaRPr/>
          </a:p>
        </p:txBody>
      </p:sp>
      <p:graphicFrame>
        <p:nvGraphicFramePr>
          <p:cNvPr id="7" name="Table 7"/>
          <p:cNvGraphicFramePr>
            <a:graphicFrameLocks xmlns:a="http://schemas.openxmlformats.org/drawingml/2006/main" noGrp="1"/>
          </p:cNvGraphicFramePr>
          <p:nvPr>
            <p:ph sz="half" idx="1"/>
          </p:nvPr>
        </p:nvGraphicFramePr>
        <p:xfrm>
          <a:off x="622474" y="1401683"/>
          <a:ext cx="10226054" cy="4691613"/>
        </p:xfrm>
        <a:graphic>
          <a:graphicData uri="http://schemas.openxmlformats.org/drawingml/2006/table">
            <a:tbl>
              <a:tblPr firstRow="1" firstCol="0" lastRow="0" lastCol="0" bandRow="1" bandCol="0">
                <a:tableStyleId>{8A107856-5554-42FB-B03E-39F5DBC370BA}</a:tableStyleId>
              </a:tblPr>
              <a:tblGrid>
                <a:gridCol w="1617626"/>
                <a:gridCol w="4304214"/>
                <a:gridCol w="4304214"/>
              </a:tblGrid>
              <a:tr h="1146885">
                <a:tc>
                  <a:txBody>
                    <a:bodyPr/>
                    <a:p>
                      <a:pPr algn="l">
                        <a:defRPr/>
                      </a:pPr>
                      <a:endParaRPr b="1"/>
                    </a:p>
                  </a:txBody>
                  <a:tcPr/>
                </a:tc>
                <a:tc>
                  <a:txBody>
                    <a:bodyPr/>
                    <a:p>
                      <a:pPr algn="l">
                        <a:defRPr/>
                      </a:pPr>
                      <a:r>
                        <a:rPr b="1" i="0" u="none"/>
                        <a:t>Proactive</a:t>
                      </a:r>
                      <a:endParaRPr b="1"/>
                    </a:p>
                    <a:p>
                      <a:pPr algn="l">
                        <a:defRPr/>
                      </a:pPr>
                      <a:r>
                        <a:rPr b="1" i="0" u="none"/>
                        <a:t>Independent of incidents</a:t>
                      </a:r>
                      <a:endParaRPr b="1"/>
                    </a:p>
                  </a:txBody>
                  <a:tcPr/>
                </a:tc>
                <a:tc>
                  <a:txBody>
                    <a:bodyPr/>
                    <a:p>
                      <a:pPr algn="l">
                        <a:defRPr/>
                      </a:pPr>
                      <a:r>
                        <a:rPr b="1" i="0" u="none"/>
                        <a:t>Reactive</a:t>
                      </a:r>
                      <a:endParaRPr b="1"/>
                    </a:p>
                    <a:p>
                      <a:pPr algn="l">
                        <a:defRPr/>
                      </a:pPr>
                      <a:r>
                        <a:rPr b="1" i="0" u="none"/>
                        <a:t>In response to an incident</a:t>
                      </a:r>
                      <a:endParaRPr b="1"/>
                    </a:p>
                  </a:txBody>
                  <a:tcPr/>
                </a:tc>
              </a:tr>
              <a:tr h="1772364">
                <a:tc>
                  <a:txBody>
                    <a:bodyPr/>
                    <a:p>
                      <a:pPr algn="l">
                        <a:defRPr/>
                      </a:pPr>
                      <a:r>
                        <a:rPr b="1" i="0" u="none"/>
                        <a:t>Positive</a:t>
                      </a:r>
                      <a:endParaRPr/>
                    </a:p>
                  </a:txBody>
                  <a:tcPr/>
                </a:tc>
                <a:tc>
                  <a:txBody>
                    <a:bodyPr/>
                    <a:p>
                      <a:pPr marL="285750" indent="-285750" algn="l">
                        <a:buFont typeface="Wingdings"/>
                        <a:buChar char="§"/>
                        <a:defRPr/>
                      </a:pPr>
                      <a:r>
                        <a:rPr b="0" i="0" u="none"/>
                        <a:t>Further education and training</a:t>
                      </a:r>
                      <a:endParaRPr/>
                    </a:p>
                    <a:p>
                      <a:pPr marL="285750" indent="-285750" algn="l">
                        <a:buFont typeface="Wingdings"/>
                        <a:buChar char="§"/>
                        <a:defRPr/>
                      </a:pPr>
                      <a:r>
                        <a:rPr b="0" i="0" u="none"/>
                        <a:t>Be a good role model</a:t>
                      </a:r>
                      <a:endParaRPr/>
                    </a:p>
                    <a:p>
                      <a:pPr marL="285750" indent="-285750" algn="l">
                        <a:buFont typeface="Wingdings"/>
                        <a:buChar char="§"/>
                        <a:defRPr/>
                      </a:pPr>
                      <a:r>
                        <a:rPr b="0" i="0" u="none"/>
                        <a:t>Consideration of children's rights in sport, e.g. allowing young athletes to have a say</a:t>
                      </a:r>
                      <a:endParaRPr/>
                    </a:p>
                  </a:txBody>
                  <a:tcPr/>
                </a:tc>
                <a:tc>
                  <a:txBody>
                    <a:bodyPr/>
                    <a:p>
                      <a:pPr marL="285750" indent="-285750" algn="l">
                        <a:buFont typeface="Wingdings"/>
                        <a:buChar char="§"/>
                        <a:defRPr/>
                      </a:pPr>
                      <a:r>
                        <a:rPr b="0" i="0" u="none"/>
                        <a:t>Intervene to put an end to the incident</a:t>
                      </a:r>
                      <a:endParaRPr/>
                    </a:p>
                    <a:p>
                      <a:pPr marL="285750" indent="-285750" algn="l">
                        <a:buFont typeface="Wingdings"/>
                        <a:buChar char="§"/>
                        <a:defRPr/>
                      </a:pPr>
                      <a:r>
                        <a:rPr b="0" i="0" u="none"/>
                        <a:t>Stand by the person affected</a:t>
                      </a:r>
                      <a:endParaRPr/>
                    </a:p>
                    <a:p>
                      <a:pPr marL="285750" indent="-285750" algn="l">
                        <a:buFont typeface="Wingdings"/>
                        <a:buChar char="§"/>
                        <a:defRPr/>
                      </a:pPr>
                      <a:r>
                        <a:rPr b="0" i="0" u="none"/>
                        <a:t>Inform parents</a:t>
                      </a:r>
                      <a:endParaRPr/>
                    </a:p>
                    <a:p>
                      <a:pPr marL="285750" indent="-285750" algn="l">
                        <a:buFont typeface="Wingdings"/>
                        <a:buChar char="§"/>
                        <a:defRPr/>
                      </a:pPr>
                      <a:r>
                        <a:rPr b="0" i="0" u="none"/>
                        <a:t>Involve a contact person</a:t>
                      </a:r>
                      <a:endParaRPr/>
                    </a:p>
                  </a:txBody>
                  <a:tcPr/>
                </a:tc>
              </a:tr>
              <a:tr h="1772364">
                <a:tc>
                  <a:txBody>
                    <a:bodyPr/>
                    <a:p>
                      <a:pPr algn="l">
                        <a:defRPr/>
                      </a:pPr>
                      <a:r>
                        <a:rPr b="1" i="0" u="none"/>
                        <a:t>Negative</a:t>
                      </a:r>
                      <a:endParaRPr/>
                    </a:p>
                  </a:txBody>
                  <a:tcPr/>
                </a:tc>
                <a:tc>
                  <a:txBody>
                    <a:bodyPr/>
                    <a:p>
                      <a:pPr marL="285750" indent="-285750" algn="l">
                        <a:buFont typeface="Wingdings"/>
                        <a:buChar char="§"/>
                        <a:defRPr/>
                      </a:pPr>
                      <a:r>
                        <a:rPr b="0" i="0" u="none"/>
                        <a:t>Trivialisation of violence</a:t>
                      </a:r>
                      <a:endParaRPr/>
                    </a:p>
                    <a:p>
                      <a:pPr marL="285750" indent="-285750" algn="l">
                        <a:buFont typeface="Wingdings"/>
                        <a:buChar char="§"/>
                        <a:defRPr/>
                      </a:pPr>
                      <a:r>
                        <a:rPr b="0" i="0" u="none"/>
                        <a:t>Promotion of (gender) discrimination</a:t>
                      </a:r>
                      <a:endParaRPr/>
                    </a:p>
                    <a:p>
                      <a:pPr marL="285750" indent="-285750" algn="l">
                        <a:buFont typeface="Wingdings"/>
                        <a:buChar char="§"/>
                        <a:defRPr/>
                      </a:pPr>
                      <a:r>
                        <a:rPr b="0" i="0" u="none"/>
                        <a:t>Disregard for the opinions and rights of the athletes</a:t>
                      </a:r>
                      <a:endParaRPr/>
                    </a:p>
                  </a:txBody>
                  <a:tcPr/>
                </a:tc>
                <a:tc>
                  <a:txBody>
                    <a:bodyPr/>
                    <a:p>
                      <a:pPr marL="285750" indent="-285750" algn="l">
                        <a:buFont typeface="Wingdings"/>
                        <a:buChar char="§"/>
                        <a:defRPr/>
                      </a:pPr>
                      <a:r>
                        <a:rPr b="0" i="0" u="none"/>
                        <a:t>Instigating or condoning the behaviour</a:t>
                      </a:r>
                      <a:endParaRPr/>
                    </a:p>
                    <a:p>
                      <a:pPr marL="285750" indent="-285750" algn="l">
                        <a:buFont typeface="Wingdings"/>
                        <a:buChar char="§"/>
                        <a:defRPr/>
                      </a:pPr>
                      <a:r>
                        <a:rPr b="0" i="0" u="none"/>
                        <a:t>Taking part yourself</a:t>
                      </a:r>
                      <a:endParaRPr/>
                    </a:p>
                    <a:p>
                      <a:pPr marL="285750" indent="-285750" algn="l">
                        <a:buFont typeface="Wingdings"/>
                        <a:buChar char="§"/>
                        <a:defRPr/>
                      </a:pPr>
                      <a:r>
                        <a:rPr b="0" i="0" u="none"/>
                        <a:t>Not giving any credence</a:t>
                      </a:r>
                      <a:endParaRPr/>
                    </a:p>
                    <a:p>
                      <a:pPr marL="285750" indent="-285750" algn="l">
                        <a:buFont typeface="Wingdings"/>
                        <a:buChar char="§"/>
                        <a:defRPr/>
                      </a:pPr>
                      <a:r>
                        <a:rPr b="0" i="0" u="none"/>
                        <a:t>Playing down what happened</a:t>
                      </a:r>
                      <a:endParaRPr/>
                    </a:p>
                  </a:txBody>
                  <a:tcPr/>
                </a:tc>
              </a:tr>
            </a:tbl>
          </a:graphicData>
        </a:graphic>
      </p:graphicFrame>
      <p:sp>
        <p:nvSpPr>
          <p:cNvPr id="6" name="Slide Number Placeholder 5"/>
          <p:cNvSpPr>
            <a:spLocks noGrp="1"/>
          </p:cNvSpPr>
          <p:nvPr>
            <p:ph type="sldNum" sz="quarter" idx="14"/>
          </p:nvPr>
        </p:nvSpPr>
        <p:spPr bwMode="auto"/>
        <p:txBody>
          <a:bodyPr/>
          <a:lstStyle/>
          <a:p>
            <a:pPr marL="0" marR="0" lvl="0" indent="0" algn="r" defTabSz="914400">
              <a:lnSpc>
                <a:spcPct val="100000"/>
              </a:lnSpc>
              <a:spcBef>
                <a:spcPts val="0"/>
              </a:spcBef>
              <a:spcAft>
                <a:spcPts val="0"/>
              </a:spcAft>
              <a:buClrTx/>
              <a:buSzTx/>
              <a:buFontTx/>
              <a:buNone/>
              <a:defRPr/>
            </a:pPr>
            <a:fld id="{84A1FA42-DC19-BA43-BB12-83C626D2DFE2}" type="slidenum">
              <a:rPr sz="1200" b="1" i="0" u="none" strike="noStrike" cap="none" spc="0">
                <a:ln>
                  <a:noFill/>
                </a:ln>
                <a:solidFill>
                  <a:srgbClr val="0053A4"/>
                </a:solidFill>
                <a:latin typeface="Calibri"/>
                <a:cs typeface="Arial"/>
              </a:rPr>
              <a:t>8</a:t>
            </a:fld>
            <a:endParaRPr sz="1200" b="1" i="0" u="none" strike="noStrike" cap="none" spc="0">
              <a:ln>
                <a:noFill/>
              </a:ln>
              <a:solidFill>
                <a:srgbClr val="0053A4"/>
              </a:solidFill>
              <a:latin typeface="Calibri"/>
              <a:cs typeface="Arial"/>
            </a:endParaRPr>
          </a:p>
        </p:txBody>
      </p:sp>
      <p:pic>
        <p:nvPicPr>
          <p:cNvPr id="8" name="Picture 7"/>
          <p:cNvPicPr>
            <a:picLocks noChangeAspect="1"/>
          </p:cNvPicPr>
          <p:nvPr/>
        </p:nvPicPr>
        <p:blipFill>
          <a:blip r:embed="rId3"/>
          <a:stretch/>
        </p:blipFill>
        <p:spPr bwMode="auto">
          <a:xfrm>
            <a:off x="9904660" y="-99392"/>
            <a:ext cx="2276872" cy="2263399"/>
          </a:xfrm>
          <a:prstGeom prst="rect">
            <a:avLst/>
          </a:prstGeom>
        </p:spPr>
      </p:pic>
      <p:sp>
        <p:nvSpPr>
          <p:cNvPr id="2" name="TextBox 3"/>
          <p:cNvSpPr txBox="1"/>
          <p:nvPr/>
        </p:nvSpPr>
        <p:spPr bwMode="auto">
          <a:xfrm>
            <a:off x="8766224" y="6093296"/>
            <a:ext cx="2276872" cy="276999"/>
          </a:xfrm>
          <a:prstGeom prst="rect">
            <a:avLst/>
          </a:prstGeom>
          <a:noFill/>
        </p:spPr>
        <p:txBody>
          <a:bodyPr wrap="square">
            <a:spAutoFit/>
          </a:bodyPr>
          <a:lstStyle/>
          <a:p>
            <a:pPr algn="r">
              <a:defRPr/>
            </a:pPr>
            <a:r>
              <a:rPr sz="1200" b="0" i="0" u="none"/>
              <a:t>(McMahon &amp; Banyard, 2012)</a:t>
            </a:r>
            <a:endParaRPr sz="12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3" name="Titel 2"/>
          <p:cNvSpPr>
            <a:spLocks noGrp="1"/>
          </p:cNvSpPr>
          <p:nvPr>
            <p:ph type="title"/>
          </p:nvPr>
        </p:nvSpPr>
        <p:spPr bwMode="auto"/>
        <p:txBody>
          <a:bodyPr/>
          <a:lstStyle/>
          <a:p>
            <a:pPr algn="l">
              <a:defRPr/>
            </a:pPr>
            <a:r>
              <a:rPr lang="en-GB" b="1" i="0" u="none"/>
              <a:t>Empowering Coaching Climate</a:t>
            </a:r>
            <a:endParaRPr/>
          </a:p>
        </p:txBody>
      </p:sp>
      <p:sp>
        <p:nvSpPr>
          <p:cNvPr id="6" name="Foliennummernplatzhalter 5"/>
          <p:cNvSpPr>
            <a:spLocks noGrp="1"/>
          </p:cNvSpPr>
          <p:nvPr>
            <p:ph type="sldNum" sz="quarter" idx="14"/>
          </p:nvPr>
        </p:nvSpPr>
        <p:spPr bwMode="auto"/>
        <p:txBody>
          <a:bodyPr/>
          <a:lstStyle/>
          <a:p>
            <a:pPr algn="r">
              <a:defRPr/>
            </a:pPr>
            <a:fld id="{84A1FA42-DC19-BA43-BB12-83C626D2DFE2}" type="slidenum">
              <a:rPr/>
              <a:t>9</a:t>
            </a:fld>
            <a:endParaRPr/>
          </a:p>
        </p:txBody>
      </p:sp>
      <p:graphicFrame>
        <p:nvGraphicFramePr>
          <p:cNvPr id="7" name="Content Placeholder 2"/>
          <p:cNvGraphicFramePr>
            <a:graphicFrameLocks xmlns:a="http://schemas.openxmlformats.org/drawingml/2006/main"/>
          </p:cNvGraphicFramePr>
          <p:nvPr/>
        </p:nvGraphicFramePr>
        <p:xfrm>
          <a:off x="460321" y="1781868"/>
          <a:ext cx="6768752" cy="2525039"/>
          <a:chOff x="0" y="0"/>
          <a:chExt cx="6768752" cy="2525039"/>
        </p:xfrm>
        <a:graphic>
          <a:graphicData uri="http://schemas.openxmlformats.org/drawingml/2006/diagram">
            <dgm:relIds xmlns:dgm="http://schemas.openxmlformats.org/drawingml/2006/diagram" xmlns:r="http://schemas.openxmlformats.org/officeDocument/2006/relationships" r:dm="rId4" r:lo="rId6" r:qs="rId7" r:cs="rId5"/>
          </a:graphicData>
        </a:graphic>
      </p:graphicFrame>
      <p:graphicFrame>
        <p:nvGraphicFramePr>
          <p:cNvPr id="8" name="Content Placeholder 2"/>
          <p:cNvGraphicFramePr>
            <a:graphicFrameLocks xmlns:a="http://schemas.openxmlformats.org/drawingml/2006/main"/>
          </p:cNvGraphicFramePr>
          <p:nvPr/>
        </p:nvGraphicFramePr>
        <p:xfrm>
          <a:off x="6096000" y="1829727"/>
          <a:ext cx="6547808" cy="2477461"/>
          <a:chOff x="0" y="0"/>
          <a:chExt cx="6547808" cy="2477461"/>
        </p:xfrm>
        <a:graphic>
          <a:graphicData uri="http://schemas.openxmlformats.org/drawingml/2006/diagram">
            <dgm:relIds xmlns:dgm="http://schemas.openxmlformats.org/drawingml/2006/diagram" xmlns:r="http://schemas.openxmlformats.org/officeDocument/2006/relationships" r:dm="rId9" r:lo="rId11" r:qs="rId12" r:cs="rId10"/>
          </a:graphicData>
        </a:graphic>
      </p:graphicFrame>
      <p:sp>
        <p:nvSpPr>
          <p:cNvPr id="9" name="Geschweifte Klammer rechts 8"/>
          <p:cNvSpPr/>
          <p:nvPr/>
        </p:nvSpPr>
        <p:spPr bwMode="auto">
          <a:xfrm rot="5400000">
            <a:off x="3562841" y="1318700"/>
            <a:ext cx="455817" cy="6979649"/>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a:p>
        </p:txBody>
      </p:sp>
      <p:sp>
        <p:nvSpPr>
          <p:cNvPr id="10" name="Textfeld 9"/>
          <p:cNvSpPr txBox="1"/>
          <p:nvPr/>
        </p:nvSpPr>
        <p:spPr bwMode="auto">
          <a:xfrm>
            <a:off x="1821796" y="5183393"/>
            <a:ext cx="3937907" cy="369332"/>
          </a:xfrm>
          <a:prstGeom prst="rect">
            <a:avLst/>
          </a:prstGeom>
          <a:noFill/>
        </p:spPr>
        <p:txBody>
          <a:bodyPr wrap="square" rtlCol="0">
            <a:spAutoFit/>
          </a:bodyPr>
          <a:lstStyle/>
          <a:p>
            <a:pPr algn="ctr">
              <a:defRPr/>
            </a:pPr>
            <a:r>
              <a:rPr b="1" i="0" u="none"/>
              <a:t>3 basic psychological needs</a:t>
            </a:r>
            <a:endParaRPr b="1"/>
          </a:p>
        </p:txBody>
      </p:sp>
      <p:sp>
        <p:nvSpPr>
          <p:cNvPr id="11" name="Geschweifte Klammer rechts 10"/>
          <p:cNvSpPr/>
          <p:nvPr/>
        </p:nvSpPr>
        <p:spPr bwMode="auto">
          <a:xfrm rot="5400000">
            <a:off x="9153759" y="3725397"/>
            <a:ext cx="455817" cy="2166257"/>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a:p>
        </p:txBody>
      </p:sp>
      <p:sp>
        <p:nvSpPr>
          <p:cNvPr id="12" name="Textfeld 11"/>
          <p:cNvSpPr txBox="1"/>
          <p:nvPr/>
        </p:nvSpPr>
        <p:spPr bwMode="auto">
          <a:xfrm>
            <a:off x="7872508" y="5183393"/>
            <a:ext cx="2994795" cy="369332"/>
          </a:xfrm>
          <a:prstGeom prst="rect">
            <a:avLst/>
          </a:prstGeom>
          <a:noFill/>
        </p:spPr>
        <p:txBody>
          <a:bodyPr wrap="square" rtlCol="0">
            <a:spAutoFit/>
          </a:bodyPr>
          <a:lstStyle/>
          <a:p>
            <a:pPr algn="ctr">
              <a:defRPr/>
            </a:pPr>
            <a:r>
              <a:rPr b="1" i="0" u="none"/>
              <a:t>Goal orientation</a:t>
            </a:r>
            <a:endParaRPr b="1"/>
          </a:p>
        </p:txBody>
      </p:sp>
      <p:sp>
        <p:nvSpPr>
          <p:cNvPr id="14" name="TextBox 1"/>
          <p:cNvSpPr txBox="1"/>
          <p:nvPr/>
        </p:nvSpPr>
        <p:spPr bwMode="auto">
          <a:xfrm>
            <a:off x="8534400" y="6051020"/>
            <a:ext cx="2843941" cy="276999"/>
          </a:xfrm>
          <a:prstGeom prst="rect">
            <a:avLst/>
          </a:prstGeom>
          <a:noFill/>
        </p:spPr>
        <p:txBody>
          <a:bodyPr wrap="square">
            <a:spAutoFit/>
          </a:bodyPr>
          <a:lstStyle/>
          <a:p>
            <a:pPr algn="l">
              <a:defRPr/>
            </a:pPr>
            <a:r>
              <a:rPr sz="1200" b="0" i="0" u="none"/>
              <a:t>(Duda &amp; Appleton, 2016; Duda, 2013)</a:t>
            </a:r>
            <a:endParaRPr sz="12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_rels/theme3.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1_Seriös">
  <a:themeElements>
    <a:clrScheme name="Safe Clubs">
      <a:dk1>
        <a:srgbClr val="0053A4"/>
      </a:dk1>
      <a:lt1>
        <a:srgbClr val="FFFFFF"/>
      </a:lt1>
      <a:dk2>
        <a:srgbClr val="000000"/>
      </a:dk2>
      <a:lt2>
        <a:srgbClr val="E5F5FA"/>
      </a:lt2>
      <a:accent1>
        <a:srgbClr val="009DCA"/>
      </a:accent1>
      <a:accent2>
        <a:srgbClr val="61A032"/>
      </a:accent2>
      <a:accent3>
        <a:srgbClr val="0053A4"/>
      </a:accent3>
      <a:accent4>
        <a:srgbClr val="379F96"/>
      </a:accent4>
      <a:accent5>
        <a:srgbClr val="A9D8A2"/>
      </a:accent5>
      <a:accent6>
        <a:srgbClr val="48A07D"/>
      </a:accent6>
      <a:hlink>
        <a:srgbClr val="129FB9"/>
      </a:hlink>
      <a:folHlink>
        <a:srgbClr val="B4A59B"/>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Seriös">
  <a:themeElements>
    <a:clrScheme name="Safe Clubs">
      <a:dk1>
        <a:srgbClr val="0053A4"/>
      </a:dk1>
      <a:lt1>
        <a:srgbClr val="FFFFFF"/>
      </a:lt1>
      <a:dk2>
        <a:srgbClr val="000000"/>
      </a:dk2>
      <a:lt2>
        <a:srgbClr val="E5F5FA"/>
      </a:lt2>
      <a:accent1>
        <a:srgbClr val="009DCA"/>
      </a:accent1>
      <a:accent2>
        <a:srgbClr val="61A032"/>
      </a:accent2>
      <a:accent3>
        <a:srgbClr val="0053A4"/>
      </a:accent3>
      <a:accent4>
        <a:srgbClr val="379F96"/>
      </a:accent4>
      <a:accent5>
        <a:srgbClr val="A9D8A2"/>
      </a:accent5>
      <a:accent6>
        <a:srgbClr val="48A07D"/>
      </a:accent6>
      <a:hlink>
        <a:srgbClr val="129FB9"/>
      </a:hlink>
      <a:folHlink>
        <a:srgbClr val="B4A59B"/>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3.xml><?xml version="1.0" encoding="utf-8"?>
<a:theme xmlns:a="http://schemas.openxmlformats.org/drawingml/2006/main" xmlns:r="http://schemas.openxmlformats.org/officeDocument/2006/relationships" xmlns:p="http://schemas.openxmlformats.org/presentation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onlyoffice/8.2.2.22</Application>
  <DocSecurity>0</DocSecurity>
  <PresentationFormat>On-screen Show (4:3)</PresentationFormat>
  <Paragraphs>0</Paragraphs>
  <Slides>26</Slides>
  <Notes>26</Notes>
  <HiddenSlides>0</HiddenSlides>
  <MMClips>2</MMClips>
  <ScaleCrop>0</ScaleCrop>
  <HeadingPairs>
    <vt:vector size="4" baseType="variant">
      <vt:variant>
        <vt:lpstr>Theme</vt:lpstr>
      </vt:variant>
      <vt:variant>
        <vt:i4>2</vt:i4>
      </vt:variant>
      <vt:variant>
        <vt:lpstr>Slide Titles</vt:lpstr>
      </vt:variant>
      <vt:variant>
        <vt:i4>26</vt:i4>
      </vt:variant>
    </vt:vector>
  </HeadingPairs>
  <TitlesOfParts>
    <vt:vector size="28" baseType="lpstr">
      <vt:lpstr>Theme 1</vt:lpstr>
      <vt:lpstr>Theme 2</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VORLAGE für alle MitarbeiterInnen von Safe Clubs</dc:title>
  <dc:subject/>
  <dc:creator>Breyer Elena</dc:creator>
  <cp:keywords/>
  <dc:description/>
  <dc:identifier/>
  <dc:language/>
  <cp:lastModifiedBy>Teresa Greither (Guest)</cp:lastModifiedBy>
  <cp:revision>181</cp:revision>
  <dcterms:created xsi:type="dcterms:W3CDTF">2022-02-15T12:17:40Z</dcterms:created>
  <dcterms:modified xsi:type="dcterms:W3CDTF">2025-03-17T14:00:01Z</dcterms:modified>
  <cp:category/>
  <cp:contentStatus/>
  <cp:version/>
</cp:coreProperties>
</file>