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8.xml" ContentType="application/vnd.openxmlformats-officedocument.presentationml.notesSlide+xml"/>
  <Override PartName="/ppt/slides/slide36.xml" ContentType="application/vnd.openxmlformats-officedocument.presentationml.slide+xml"/>
  <Override PartName="/ppt/notesSlides/notesSlide12.xml" ContentType="application/vnd.openxmlformats-officedocument.presentationml.notesSlide+xml"/>
  <Override PartName="/ppt/slides/slide34.xml" ContentType="application/vnd.openxmlformats-officedocument.presentationml.slide+xml"/>
  <Override PartName="/ppt/notesSlides/notesSlide15.xml" ContentType="application/vnd.openxmlformats-officedocument.presentationml.notes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16.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theme/theme2.xml" ContentType="application/vnd.openxmlformats-officedocument.theme+xml"/>
  <Override PartName="/ppt/slides/slide28.xml" ContentType="application/vnd.openxmlformats-officedocument.presentationml.slide+xml"/>
  <Override PartName="/ppt/theme/theme1.xml" ContentType="application/vnd.openxmlformats-officedocument.theme+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diagrams/quickStyle5.xml" ContentType="application/vnd.openxmlformats-officedocument.drawingml.diagramQuickStyle+xml"/>
  <Override PartName="/ppt/slideLayouts/slideLayout3.xml" ContentType="application/vnd.openxmlformats-officedocument.presentationml.slideLayout+xml"/>
  <Override PartName="/ppt/diagrams/colors5.xml" ContentType="application/vnd.openxmlformats-officedocument.drawingml.diagramColors+xml"/>
  <Override PartName="/ppt/notesSlides/notesSlide13.xml" ContentType="application/vnd.openxmlformats-officedocument.presentationml.notesSlide+xml"/>
  <Override PartName="/ppt/diagrams/drawing5.xml" ContentType="application/vnd.openxmlformats-officedocument.drawingml.diagramDrawing+xml"/>
  <Override PartName="/ppt/diagrams/layout4.xml" ContentType="application/vnd.openxmlformats-officedocument.drawingml.diagramLayout+xml"/>
  <Override PartName="/ppt/presProps.xml" ContentType="application/vnd.openxmlformats-officedocument.presentationml.presProps+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diagrams/colors4.xml" ContentType="application/vnd.openxmlformats-officedocument.drawingml.diagramColors+xml"/>
  <Override PartName="/ppt/slides/slide18.xml" ContentType="application/vnd.openxmlformats-officedocument.presentationml.slide+xml"/>
  <Override PartName="/ppt/diagrams/layout5.xml" ContentType="application/vnd.openxmlformats-officedocument.drawingml.diagramLayout+xml"/>
  <Override PartName="/ppt/diagrams/quickStyle4.xml" ContentType="application/vnd.openxmlformats-officedocument.drawingml.diagramQuickStyle+xml"/>
  <Override PartName="/ppt/diagrams/data4.xml" ContentType="application/vnd.openxmlformats-officedocument.drawingml.diagramData+xml"/>
  <Override PartName="/ppt/diagrams/layout3.xml" ContentType="application/vnd.openxmlformats-officedocument.drawingml.diagramLayout+xml"/>
  <Override PartName="/ppt/tableStyles.xml" ContentType="application/vnd.openxmlformats-officedocument.presentationml.tableStyles+xml"/>
  <Override PartName="/ppt/diagrams/data3.xml" ContentType="application/vnd.openxmlformats-officedocument.drawingml.diagramData+xml"/>
  <Override PartName="/ppt/diagrams/drawing3.xml" ContentType="application/vnd.openxmlformats-officedocument.drawingml.diagramDrawing+xml"/>
  <Override PartName="/ppt/diagrams/quickStyle2.xml" ContentType="application/vnd.openxmlformats-officedocument.drawingml.diagramQuickStyle+xml"/>
  <Override PartName="/ppt/diagrams/colors3.xml" ContentType="application/vnd.openxmlformats-officedocument.drawingml.diagramColors+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27.xml" ContentType="application/vnd.openxmlformats-officedocument.presentationml.slide+xml"/>
  <Override PartName="/ppt/slides/slide4.xml" ContentType="application/vnd.openxmlformats-officedocument.presentationml.slide+xml"/>
  <Override PartName="/ppt/diagrams/data2.xml" ContentType="application/vnd.openxmlformats-officedocument.drawingml.diagramData+xml"/>
  <Override PartName="/ppt/viewProps.xml" ContentType="application/vnd.openxmlformats-officedocument.presentationml.viewProps+xml"/>
  <Override PartName="/ppt/diagrams/quickStyle1.xml" ContentType="application/vnd.openxmlformats-officedocument.drawingml.diagramQuickStyle+xml"/>
  <Override PartName="/ppt/slides/slide6.xml" ContentType="application/vnd.openxmlformats-officedocument.presentationml.slide+xml"/>
  <Override PartName="/ppt/diagrams/drawing2.xml" ContentType="application/vnd.openxmlformats-officedocument.drawingml.diagramDrawing+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diagrams/layout2.xml" ContentType="application/vnd.openxmlformats-officedocument.drawingml.diagramLayout+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3.xml" ContentType="application/vnd.openxmlformats-officedocument.drawingml.diagramQuickStyle+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notesSlides/notesSlide35.xml" ContentType="application/vnd.openxmlformats-officedocument.presentationml.notesSlide+xml"/>
  <Override PartName="/ppt/slides/slide21.xml" ContentType="application/vnd.openxmlformats-officedocument.presentationml.slide+xml"/>
  <Override PartName="/ppt/diagrams/drawing1.xml" ContentType="application/vnd.openxmlformats-officedocument.drawingml.diagramDrawing+xml"/>
  <Override PartName="/ppt/slides/slide7.xml" ContentType="application/vnd.openxmlformats-officedocument.presentationml.slide+xml"/>
  <Override PartName="/ppt/notesSlides/notesSlide29.xml" ContentType="application/vnd.openxmlformats-officedocument.presentationml.notesSlide+xml"/>
  <Override PartName="/ppt/diagrams/drawing4.xml" ContentType="application/vnd.openxmlformats-officedocument.drawingml.diagramDrawing+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7099300" cy="10234613"/>
  <p:defaultTextStyle>
    <a:defPPr>
      <a:defRPr lang="de-DE"/>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A107856-5554-42FB-B03E-39F5DBC370BA}">
  <a:tblStyle styleId="{8A107856-5554-42FB-B03E-39F5DBC370BA}" styleName="Medium Style 4 – Accent 2">
    <a:wholeTbl>
      <a:tcTxStyle>
        <a:fontRef idx="minor">
          <a:srgbClr val="000000"/>
        </a:fontRef>
        <a:schemeClr val="dk1"/>
      </a:tcTxStyle>
      <a:tcStyle>
        <a:tcBdr>
          <a:left>
            <a:ln w="12700">
              <a:solidFill>
                <a:schemeClr val="accent2"/>
              </a:solidFill>
            </a:ln>
          </a:left>
          <a:right>
            <a:ln w="12700">
              <a:solidFill>
                <a:schemeClr val="accent2"/>
              </a:solidFill>
            </a:ln>
          </a:right>
          <a:top>
            <a:ln w="12700">
              <a:solidFill>
                <a:schemeClr val="accent2"/>
              </a:solidFill>
            </a:ln>
          </a:top>
          <a:bottom>
            <a:ln w="12700">
              <a:solidFill>
                <a:schemeClr val="accent2"/>
              </a:solidFill>
            </a:ln>
          </a:bottom>
          <a:insideH>
            <a:ln w="12700">
              <a:solidFill>
                <a:schemeClr val="accent2"/>
              </a:solidFill>
            </a:ln>
          </a:insideH>
          <a:insideV>
            <a:ln w="12700">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Style>
        <a:tcBdr/>
      </a:tcStyle>
    </a:lastCol>
    <a:firstCol>
      <a:tcStyle>
        <a:tcBdr/>
      </a:tcStyle>
    </a:firstCol>
    <a:lastRow>
      <a:tcStyle>
        <a:tcBdr>
          <a:top>
            <a:ln w="25400">
              <a:solidFill>
                <a:schemeClr val="accent2"/>
              </a:solidFill>
            </a:ln>
          </a:top>
        </a:tcBdr>
        <a:fill>
          <a:solidFill>
            <a:schemeClr val="accent2">
              <a:tint val="20000"/>
            </a:schemeClr>
          </a:solidFill>
        </a:fill>
      </a:tcStyle>
    </a:lastRow>
    <a:seCell>
      <a:tcStyle>
        <a:tcBdr/>
      </a:tcStyle>
    </a:seCell>
    <a:swCell>
      <a:tcStyle>
        <a:tcBdr/>
      </a:tcStyle>
    </a:swCell>
    <a:firstRow>
      <a:tcStyle>
        <a:tcBdr/>
        <a:fill>
          <a:solidFill>
            <a:schemeClr val="accent2">
              <a:tint val="20000"/>
            </a:scheme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10" d="100"/>
          <a:sy n="110" d="100"/>
        </p:scale>
        <p:origin x="720" y="-1512"/>
      </p:cViewPr>
      <p:guideLst>
        <p:guide pos="2137" orient="horz"/>
        <p:guide pos="384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presProps" Target="presProps.xml" /><Relationship Id="rId42" Type="http://schemas.openxmlformats.org/officeDocument/2006/relationships/tableStyles" Target="tableStyles.xml" /><Relationship Id="rId43" Type="http://schemas.openxmlformats.org/officeDocument/2006/relationships/viewProps" Target="viewProps.xml" /></Relationships>
</file>

<file path=ppt/diagrams/_rels/data1.xml.rels><?xml version="1.0" encoding="UTF-8" standalone="yes"?><Relationships xmlns="http://schemas.openxmlformats.org/package/2006/relationships"></Relationships>
</file>

<file path=ppt/diagrams/_rels/data2.xml.rels><?xml version="1.0" encoding="UTF-8" standalone="yes"?><Relationships xmlns="http://schemas.openxmlformats.org/package/2006/relationships"></Relationships>
</file>

<file path=ppt/diagrams/_rels/data3.xml.rels><?xml version="1.0" encoding="UTF-8" standalone="yes"?><Relationships xmlns="http://schemas.openxmlformats.org/package/2006/relationships"></Relationships>
</file>

<file path=ppt/diagrams/_rels/data4.xml.rels><?xml version="1.0" encoding="UTF-8" standalone="yes"?><Relationships xmlns="http://schemas.openxmlformats.org/package/2006/relationships"></Relationships>
</file>

<file path=ppt/diagrams/_rels/data5.xml.rels><?xml version="1.0" encoding="UTF-8" standalone="yes"?><Relationships xmlns="http://schemas.openxmlformats.org/package/2006/relationships"></Relationships>
</file>

<file path=ppt/diagrams/_rels/drawing1.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_rels/drawing3.xml.rels><?xml version="1.0" encoding="UTF-8" standalone="yes"?><Relationships xmlns="http://schemas.openxmlformats.org/package/2006/relationships"></Relationships>
</file>

<file path=ppt/diagrams/_rels/drawing4.xml.rels><?xml version="1.0" encoding="UTF-8" standalone="yes"?><Relationships xmlns="http://schemas.openxmlformats.org/package/2006/relationships"></Relationships>
</file>

<file path=ppt/diagrams/_rels/drawing5.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1"/>
    </dgm:fillClrLst>
    <dgm:linClrLst hueDir="cw" meth="repeat">
      <a:schemeClr val="accent1"/>
    </dgm:linClrLst>
    <dgm:effectClrLst hueDir="cw" meth="span"/>
    <dgm:txLinClrLst hueDir="cw" meth="span"/>
    <dgm:txFillClrLst hueDir="cw" meth="span"/>
    <dgm:txEffectClrLst hueDir="cw" meth="span"/>
  </dgm:styleLbl>
  <dgm:styleLbl name="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ln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1">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f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b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sibTrans1D1">
    <dgm:fillClrLst hueDir="cw" meth="repeat">
      <a:schemeClr val="accent1"/>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callout">
    <dgm:fillClrLst hueDir="cw" meth="repeat">
      <a:schemeClr val="accent1"/>
    </dgm:fillClrLst>
    <dgm:linClrLst hueDir="cw" meth="repeat">
      <a:schemeClr val="accent1">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Shp">
    <dgm:fillClrLst hueDir="cw" meth="repeat">
      <a:schemeClr val="accent1">
        <a:tint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dkBgShp">
    <dgm:fillClrLst hueDir="cw" meth="repeat">
      <a:schemeClr val="accent1">
        <a:shade val="8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fgShp">
    <dgm:fillClrLst hueDir="cw" meth="repeat">
      <a:schemeClr val="accent1">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1"/>
    </dgm:fillClrLst>
    <dgm:linClrLst hueDir="cw" meth="repeat">
      <a:schemeClr val="accent1"/>
    </dgm:linClrLst>
    <dgm:effectClrLst hueDir="cw" meth="span"/>
    <dgm:txLinClrLst hueDir="cw" meth="span"/>
    <dgm:txFillClrLst hueDir="cw" meth="span"/>
    <dgm:txEffectClrLst hueDir="cw" meth="span"/>
  </dgm:styleLbl>
  <dgm:styleLbl name="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ln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1">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f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b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sibTrans1D1">
    <dgm:fillClrLst hueDir="cw" meth="repeat">
      <a:schemeClr val="accent1"/>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callout">
    <dgm:fillClrLst hueDir="cw" meth="repeat">
      <a:schemeClr val="accent1"/>
    </dgm:fillClrLst>
    <dgm:linClrLst hueDir="cw" meth="repeat">
      <a:schemeClr val="accent1">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Shp">
    <dgm:fillClrLst hueDir="cw" meth="repeat">
      <a:schemeClr val="accent1">
        <a:tint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dkBgShp">
    <dgm:fillClrLst hueDir="cw" meth="repeat">
      <a:schemeClr val="accent1">
        <a:shade val="8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fgShp">
    <dgm:fillClrLst hueDir="cw" meth="repeat">
      <a:schemeClr val="accent1">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1"/>
    </dgm:fillClrLst>
    <dgm:linClrLst hueDir="cw" meth="repeat">
      <a:schemeClr val="accent1"/>
    </dgm:linClrLst>
    <dgm:effectClrLst hueDir="cw" meth="span"/>
    <dgm:txLinClrLst hueDir="cw" meth="span"/>
    <dgm:txFillClrLst hueDir="cw" meth="span"/>
    <dgm:txEffectClrLst hueDir="cw" meth="span"/>
  </dgm:styleLbl>
  <dgm:styleLbl name="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lnNode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1">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1">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f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bgSib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span"/>
    <dgm:txEffectClrLst hueDir="cw" meth="span"/>
  </dgm:styleLbl>
  <dgm:styleLbl name="sibTrans1D1">
    <dgm:fillClrLst hueDir="cw" meth="repeat">
      <a:schemeClr val="accent1"/>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callout">
    <dgm:fillClrLst hueDir="cw" meth="repeat">
      <a:schemeClr val="accent1"/>
    </dgm:fillClrLst>
    <dgm:linClrLst hueDir="cw" meth="repeat">
      <a:schemeClr val="accent1">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1">
        <a:tint val="60000"/>
      </a:schemeClr>
    </dgm:fillClrLst>
    <dgm:linClrLst hueDir="cw" meth="repeat">
      <a:schemeClr val="accent1">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1"/>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1"/>
    </dgm:fillClrLst>
    <dgm:linClrLst hueDir="cw" meth="repeat">
      <a:schemeClr val="accent1">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1"/>
    </dgm:fillClrLst>
    <dgm:linClrLst hueDir="cw" meth="repeat">
      <a:schemeClr val="accent1">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1">
        <a:alpha val="90000"/>
        <a:tint val="40000"/>
      </a:schemeClr>
    </dgm:fillClrLst>
    <dgm:linClrLst hueDir="cw" meth="repeat">
      <a:schemeClr val="accent1">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Shp">
    <dgm:fillClrLst hueDir="cw" meth="repeat">
      <a:schemeClr val="accent1">
        <a:tint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dkBgShp">
    <dgm:fillClrLst hueDir="cw" meth="repeat">
      <a:schemeClr val="accent1">
        <a:shade val="8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1"/>
    </dgm:linClrLst>
    <dgm:effectClrLst hueDir="cw" meth="span"/>
    <dgm:txLinClrLst hueDir="cw" meth="span"/>
    <dgm:txFillClrLst hueDir="cw" meth="repeat">
      <a:schemeClr val="lt1"/>
    </dgm:txFillClrLst>
    <dgm:txEffectClrLst hueDir="cw" meth="span"/>
  </dgm:styleLbl>
  <dgm:styleLbl name="fgShp">
    <dgm:fillClrLst hueDir="cw" meth="repeat">
      <a:schemeClr val="accent1">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dgm:fillClrLst>
    <dgm:linClrLst hueDir="cw" meth="repeat">
      <a:schemeClr val="accent2"/>
    </dgm:linClrLst>
    <dgm:effectClrLst hueDir="cw" meth="span"/>
    <dgm:txLinClrLst hueDir="cw" meth="span"/>
    <dgm:txFillClrLst hueDir="cw" meth="span"/>
    <dgm:txEffectClrLst hueDir="cw" meth="span"/>
  </dgm:styleLbl>
  <dgm:styleLbl name="lnNode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fg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bg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sibTrans1D1">
    <dgm:fillClrLst hueDir="cw" meth="repeat">
      <a:schemeClr val="accent2"/>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2">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2"/>
    </dgm:fillClrLst>
    <dgm:linClrLst hueDir="cw" meth="repeat">
      <a:schemeClr val="accent2">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2"/>
    </dgm:fillClrLst>
    <dgm:linClrLst hueDir="cw" meth="repeat">
      <a:schemeClr val="accent2">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2"/>
    </dgm:fillClrLst>
    <dgm:linClrLst hueDir="cw" meth="repeat">
      <a:schemeClr val="accent2">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8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trBgShp">
    <dgm:fillClrLst hueDir="cw" meth="repeat">
      <a:schemeClr val="accent2">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dgm:fillClrLst>
    <dgm:linClrLst hueDir="cw" meth="repeat">
      <a:schemeClr val="accent2"/>
    </dgm:linClrLst>
    <dgm:effectClrLst hueDir="cw" meth="span"/>
    <dgm:txLinClrLst hueDir="cw" meth="span"/>
    <dgm:txFillClrLst hueDir="cw" meth="span"/>
    <dgm:txEffectClrLst hueDir="cw" meth="span"/>
  </dgm:styleLbl>
  <dgm:styleLbl name="lnNode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node4">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repeat">
      <a:schemeClr val="accent2">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fg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bgSib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span"/>
    <dgm:txEffectClrLst hueDir="cw" meth="span"/>
  </dgm:styleLbl>
  <dgm:styleLbl name="sibTrans1D1">
    <dgm:fillClrLst hueDir="cw" meth="repeat">
      <a:schemeClr val="accent2"/>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3">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4">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a:tint val="60000"/>
      </a:schemeClr>
    </dgm:fillClrLst>
    <dgm:linClrLst hueDir="cw" meth="repeat">
      <a:schemeClr val="accent2">
        <a:tint val="60000"/>
      </a:schemeClr>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2D3">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2D4">
    <dgm:fillClrLst hueDir="cw" meth="repeat">
      <a:schemeClr val="accent2"/>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2">
        <a:shade val="60000"/>
      </a:schemeClr>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2"/>
    </dgm:fillClrLst>
    <dgm:linClrLst hueDir="cw" meth="repeat">
      <a:schemeClr val="accent2">
        <a:shade val="60000"/>
      </a:schemeClr>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2"/>
    </dgm:fillClrLst>
    <dgm:linClrLst hueDir="cw" meth="repeat">
      <a:schemeClr val="accent2">
        <a:shade val="80000"/>
      </a:schemeClr>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2"/>
    </dgm:fillClrLst>
    <dgm:linClrLst hueDir="cw" meth="repeat">
      <a:schemeClr val="accent2">
        <a:shade val="80000"/>
      </a:schemeClr>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alpha val="90000"/>
        <a:tint val="40000"/>
      </a:schemeClr>
    </dgm:fillClrLst>
    <dgm:linClrLst hueDir="cw" meth="repeat">
      <a:schemeClr val="accent2">
        <a:alpha val="90000"/>
        <a:tint val="4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8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trBgShp">
    <dgm:fillClrLst hueDir="cw" meth="repeat">
      <a:schemeClr val="accent2">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6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1C158303-E653-45AC-8C9D-D230EF684B33}" type="doc">
      <dgm:prSet loTypeId="urn:microsoft.com/office/officeart/2005/8/layout/vProcess5" loCatId="list" qsTypeId="urn:microsoft.com/office/officeart/2005/8/quickstyle/simple1#1" qsCatId="simple" csTypeId="urn:microsoft.com/office/officeart/2005/8/colors/accent1_2" csCatId="accent1"/>
      <dgm:spPr bwMode="auto"/>
      <dgm:t>
        <a:bodyPr/>
        <a:lstStyle/>
        <a:p>
          <a:pPr algn="ctr">
            <a:defRPr/>
          </a:pPr>
          <a:endParaRPr/>
        </a:p>
      </dgm:t>
    </dgm:pt>
    <dgm:pt modelId="{125CCBC5-C9E8-40D4-B369-D2AB3B979108}" type="node">
      <dgm:prSet/>
      <dgm:spPr bwMode="auto"/>
      <dgm:t>
        <a:bodyPr/>
        <a:lstStyle/>
        <a:p>
          <a:pPr algn="ctr">
            <a:defRPr/>
          </a:pPr>
          <a:r>
            <a:rPr b="0" i="0" u="none"/>
            <a:t>Close relationships, often family structures</a:t>
          </a:r>
          <a:endParaRPr/>
        </a:p>
      </dgm:t>
    </dgm:pt>
    <dgm:pt modelId="{1984D531-8B3D-48CE-ABA5-70AB2CAAF89A}" type="parTrans" cxnId="{624ADF21-3825-473D-8A85-B8C004229BF2}">
      <dgm:prSet/>
      <dgm:spPr bwMode="auto"/>
      <dgm:t>
        <a:bodyPr/>
        <a:lstStyle/>
        <a:p>
          <a:pPr algn="ctr">
            <a:defRPr/>
          </a:pPr>
          <a:endParaRPr/>
        </a:p>
      </dgm:t>
    </dgm:pt>
    <dgm:pt modelId="{2889A06D-E505-4BBC-B213-F989B05C5EA0}" type="sibTrans" cxnId="{624ADF21-3825-473D-8A85-B8C004229BF2}">
      <dgm:prSet/>
      <dgm:spPr bwMode="auto"/>
      <dgm:t>
        <a:bodyPr/>
        <a:lstStyle/>
        <a:p>
          <a:pPr algn="ctr">
            <a:defRPr/>
          </a:pPr>
          <a:endParaRPr/>
        </a:p>
      </dgm:t>
    </dgm:pt>
    <dgm:pt modelId="{33DE2AF1-C305-4585-8E4B-4EF6998967EF}" type="node">
      <dgm:prSet/>
      <dgm:spPr bwMode="auto"/>
      <dgm:t>
        <a:bodyPr/>
        <a:lstStyle/>
        <a:p>
          <a:pPr algn="ctr">
            <a:defRPr/>
          </a:pPr>
          <a:r>
            <a:rPr b="0" i="0" u="none"/>
            <a:t>Dependency relationships and hierarchies</a:t>
          </a:r>
          <a:endParaRPr/>
        </a:p>
      </dgm:t>
    </dgm:pt>
    <dgm:pt modelId="{C6996CC2-E7C9-468D-8747-5BC650A1E0B9}" type="parTrans" cxnId="{64BDF356-9B38-41B7-8609-DB535141B694}">
      <dgm:prSet/>
      <dgm:spPr bwMode="auto"/>
      <dgm:t>
        <a:bodyPr/>
        <a:lstStyle/>
        <a:p>
          <a:pPr algn="ctr">
            <a:defRPr/>
          </a:pPr>
          <a:endParaRPr/>
        </a:p>
      </dgm:t>
    </dgm:pt>
    <dgm:pt modelId="{DC73E683-C702-4B82-A775-72EC121D3105}" type="sibTrans" cxnId="{64BDF356-9B38-41B7-8609-DB535141B694}">
      <dgm:prSet/>
      <dgm:spPr bwMode="auto"/>
      <dgm:t>
        <a:bodyPr/>
        <a:lstStyle/>
        <a:p>
          <a:pPr algn="ctr">
            <a:defRPr/>
          </a:pPr>
          <a:endParaRPr/>
        </a:p>
      </dgm:t>
    </dgm:pt>
    <dgm:pt modelId="{13DCD56A-CADF-4CB4-8B58-C587940D9404}" type="node">
      <dgm:prSet/>
      <dgm:spPr bwMode="auto"/>
      <dgm:t>
        <a:bodyPr/>
        <a:lstStyle/>
        <a:p>
          <a:pPr algn="ctr">
            <a:defRPr/>
          </a:pPr>
          <a:r>
            <a:rPr b="0" i="0" u="none"/>
            <a:t>Gender relations</a:t>
          </a:r>
          <a:endParaRPr/>
        </a:p>
      </dgm:t>
    </dgm:pt>
    <dgm:pt modelId="{4150BD3A-4BF7-46BD-8F14-F6037CBBD718}" type="parTrans" cxnId="{A0A4A40F-0D21-4B27-8FE3-E62DED869DFC}">
      <dgm:prSet/>
      <dgm:spPr bwMode="auto"/>
      <dgm:t>
        <a:bodyPr/>
        <a:lstStyle/>
        <a:p>
          <a:pPr algn="ctr">
            <a:defRPr/>
          </a:pPr>
          <a:endParaRPr/>
        </a:p>
      </dgm:t>
    </dgm:pt>
    <dgm:pt modelId="{AA339CC3-26EE-4F86-9D9E-3E118400A87A}" type="sibTrans" cxnId="{A0A4A40F-0D21-4B27-8FE3-E62DED869DFC}">
      <dgm:prSet/>
      <dgm:spPr bwMode="auto"/>
      <dgm:t>
        <a:bodyPr/>
        <a:lstStyle/>
        <a:p>
          <a:pPr algn="ctr">
            <a:defRPr/>
          </a:pPr>
          <a:endParaRPr/>
        </a:p>
      </dgm:t>
    </dgm:pt>
    <dgm:pt modelId="{605C3957-98FF-42AB-92CC-E5F65C1E3A0A}" type="node">
      <dgm:prSet/>
      <dgm:spPr bwMode="auto"/>
      <dgm:t>
        <a:bodyPr/>
        <a:lstStyle/>
        <a:p>
          <a:pPr algn="ctr">
            <a:defRPr/>
          </a:pPr>
          <a:r>
            <a:rPr b="0" i="0" u="none"/>
            <a:t>Body-centredness</a:t>
          </a:r>
          <a:endParaRPr/>
        </a:p>
      </dgm:t>
    </dgm:pt>
    <dgm:pt modelId="{AF386FBA-FB18-454A-B3CF-8BDD10A075A7}" type="parTrans" cxnId="{D0D474ED-6366-4CFC-BA33-33DA6DE609D7}">
      <dgm:prSet/>
      <dgm:spPr bwMode="auto"/>
      <dgm:t>
        <a:bodyPr/>
        <a:lstStyle/>
        <a:p>
          <a:pPr algn="ctr">
            <a:defRPr/>
          </a:pPr>
          <a:endParaRPr/>
        </a:p>
      </dgm:t>
    </dgm:pt>
    <dgm:pt modelId="{068A5C2E-6559-4B9E-8845-C7D03659B053}" type="sibTrans" cxnId="{D0D474ED-6366-4CFC-BA33-33DA6DE609D7}">
      <dgm:prSet/>
      <dgm:spPr bwMode="auto"/>
      <dgm:t>
        <a:bodyPr/>
        <a:lstStyle/>
        <a:p>
          <a:pPr algn="ctr">
            <a:defRPr/>
          </a:pPr>
          <a:endParaRPr/>
        </a:p>
      </dgm:t>
    </dgm:pt>
    <dgm:pt modelId="{0671DDDB-502C-6445-8358-A22E50E23FD2}" type="pres">
      <dgm:prSet presAssocID="{1C158303-E653-45AC-8C9D-D230EF684B33}" presName="outerComposite" presStyleCnt="0">
        <dgm:presLayoutVars>
          <dgm:chMax val="5"/>
          <dgm:dir val="norm"/>
          <dgm:resizeHandles val="exact"/>
        </dgm:presLayoutVars>
      </dgm:prSet>
      <dgm:spPr bwMode="auto"/>
    </dgm:pt>
    <dgm:pt modelId="{19F95072-FDB6-9043-9113-FE5021974A85}" type="pres">
      <dgm:prSet presAssocID="{1C158303-E653-45AC-8C9D-D230EF684B33}" presName="dummyMaxCanvas" presStyleCnt="0">
        <dgm:presLayoutVars/>
      </dgm:prSet>
      <dgm:spPr bwMode="auto"/>
    </dgm:pt>
    <dgm:pt modelId="{C3A11A47-83A2-0E4A-851F-04143E8ACA10}" type="pres">
      <dgm:prSet presAssocID="{1C158303-E653-45AC-8C9D-D230EF684B33}" presName="FourNodes_1" presStyleLbl="node1" presStyleIdx="0" presStyleCnt="4">
        <dgm:presLayoutVars>
          <dgm:bulletEnabled val="1"/>
        </dgm:presLayoutVars>
      </dgm:prSet>
      <dgm:spPr bwMode="auto"/>
    </dgm:pt>
    <dgm:pt modelId="{BEA65CC4-C7DE-B246-AFD7-6DE24819D16C}" type="pres">
      <dgm:prSet presAssocID="{1C158303-E653-45AC-8C9D-D230EF684B33}" presName="FourNodes_2" presStyleLbl="node1" presStyleIdx="1" presStyleCnt="4">
        <dgm:presLayoutVars>
          <dgm:bulletEnabled val="1"/>
        </dgm:presLayoutVars>
      </dgm:prSet>
      <dgm:spPr bwMode="auto"/>
    </dgm:pt>
    <dgm:pt modelId="{42E081A9-B93F-5140-ADD7-5CA6723F7F12}" type="pres">
      <dgm:prSet presAssocID="{1C158303-E653-45AC-8C9D-D230EF684B33}" presName="FourNodes_3" presStyleLbl="node1" presStyleIdx="2" presStyleCnt="4">
        <dgm:presLayoutVars>
          <dgm:bulletEnabled val="1"/>
        </dgm:presLayoutVars>
      </dgm:prSet>
      <dgm:spPr bwMode="auto"/>
    </dgm:pt>
    <dgm:pt modelId="{A842B019-3C04-B540-88D9-BAA7625DDCBF}" type="pres">
      <dgm:prSet presAssocID="{1C158303-E653-45AC-8C9D-D230EF684B33}" presName="FourNodes_4" presStyleLbl="node1" presStyleIdx="3" presStyleCnt="4">
        <dgm:presLayoutVars>
          <dgm:bulletEnabled val="1"/>
        </dgm:presLayoutVars>
      </dgm:prSet>
      <dgm:spPr bwMode="auto"/>
    </dgm:pt>
    <dgm:pt modelId="{16820FF0-C410-CF4A-A869-9ABA46424C04}" type="pres">
      <dgm:prSet presAssocID="{1C158303-E653-45AC-8C9D-D230EF684B33}" presName="FourConn_1-2" presStyleLbl="fgAccFollowNode1" presStyleIdx="0" presStyleCnt="3">
        <dgm:presLayoutVars>
          <dgm:bulletEnabled val="1"/>
        </dgm:presLayoutVars>
      </dgm:prSet>
      <dgm:spPr bwMode="auto"/>
    </dgm:pt>
    <dgm:pt modelId="{091E010E-E060-BC4A-AA85-1587F3ACAE22}" type="pres">
      <dgm:prSet presAssocID="{1C158303-E653-45AC-8C9D-D230EF684B33}" presName="FourConn_2-3" presStyleLbl="fgAccFollowNode1" presStyleIdx="1" presStyleCnt="3">
        <dgm:presLayoutVars>
          <dgm:bulletEnabled val="1"/>
        </dgm:presLayoutVars>
      </dgm:prSet>
      <dgm:spPr bwMode="auto"/>
    </dgm:pt>
    <dgm:pt modelId="{6043423D-C475-F84E-839C-5D806B582773}" type="pres">
      <dgm:prSet presAssocID="{1C158303-E653-45AC-8C9D-D230EF684B33}" presName="FourConn_3-4" presStyleLbl="fgAccFollowNode1" presStyleIdx="2" presStyleCnt="3">
        <dgm:presLayoutVars>
          <dgm:bulletEnabled val="1"/>
        </dgm:presLayoutVars>
      </dgm:prSet>
      <dgm:spPr bwMode="auto"/>
    </dgm:pt>
    <dgm:pt modelId="{0D9177C0-8CBD-2643-80FE-A6D857F42F25}" type="pres">
      <dgm:prSet presAssocID="{1C158303-E653-45AC-8C9D-D230EF684B33}" presName="FourNodes_1_text" presStyleLbl="node1" presStyleIdx="3" presStyleCnt="4">
        <dgm:presLayoutVars>
          <dgm:bulletEnabled val="1"/>
        </dgm:presLayoutVars>
      </dgm:prSet>
      <dgm:spPr bwMode="auto"/>
    </dgm:pt>
    <dgm:pt modelId="{10F7B191-1DAA-5F43-8740-BD36CFBE7561}" type="pres">
      <dgm:prSet presAssocID="{1C158303-E653-45AC-8C9D-D230EF684B33}" presName="FourNodes_2_text" presStyleLbl="node1" presStyleIdx="3" presStyleCnt="4">
        <dgm:presLayoutVars>
          <dgm:bulletEnabled val="1"/>
        </dgm:presLayoutVars>
      </dgm:prSet>
      <dgm:spPr bwMode="auto"/>
    </dgm:pt>
    <dgm:pt modelId="{977D84CA-D72B-584C-85A2-748FECA9C1B6}" type="pres">
      <dgm:prSet presAssocID="{1C158303-E653-45AC-8C9D-D230EF684B33}" presName="FourNodes_3_text" presStyleLbl="node1" presStyleIdx="3" presStyleCnt="4">
        <dgm:presLayoutVars>
          <dgm:bulletEnabled val="1"/>
        </dgm:presLayoutVars>
      </dgm:prSet>
      <dgm:spPr bwMode="auto"/>
    </dgm:pt>
    <dgm:pt modelId="{82434939-8156-F843-A023-578D89E19DE9}" type="pres">
      <dgm:prSet presAssocID="{1C158303-E653-45AC-8C9D-D230EF684B33}" presName="FourNodes_4_text" presStyleLbl="node1" presStyleIdx="3" presStyleCnt="4">
        <dgm:presLayoutVars>
          <dgm:bulletEnabled val="1"/>
        </dgm:presLayoutVars>
      </dgm:prSet>
      <dgm:spPr bwMode="auto"/>
    </dgm:pt>
  </dgm:ptLst>
  <dgm:cxnLst>
    <dgm:cxn modelId="{A404C80C-65BD-124B-9BAB-F9DD03C6D171}" type="presOf" srcId="{AA339CC3-26EE-4F86-9D9E-3E118400A87A}" destId="{6043423D-C475-F84E-839C-5D806B582773}" srcOrd="0" destOrd="0" presId="urn:microsoft.com/office/officeart/2005/8/layout/vProcess5"/>
    <dgm:cxn modelId="{A0A4A40F-0D21-4B27-8FE3-E62DED869DFC}" type="parOf" srcId="{1C158303-E653-45AC-8C9D-D230EF684B33}" destId="{13DCD56A-CADF-4CB4-8B58-C587940D9404}" srcOrd="2" destOrd="0" parTransId="{4150BD3A-4BF7-46BD-8F14-F6037CBBD718}" sibTransId="{AA339CC3-26EE-4F86-9D9E-3E118400A87A}"/>
    <dgm:cxn modelId="{988CDA10-3269-4F4E-9432-4660E874043A}" type="presOf" srcId="{13DCD56A-CADF-4CB4-8B58-C587940D9404}" destId="{977D84CA-D72B-584C-85A2-748FECA9C1B6}" srcOrd="1" destOrd="0" presId="urn:microsoft.com/office/officeart/2005/8/layout/vProcess5"/>
    <dgm:cxn modelId="{F583E211-DBFD-AF45-B382-887CD13E53E6}" type="presOf" srcId="{125CCBC5-C9E8-40D4-B369-D2AB3B979108}" destId="{C3A11A47-83A2-0E4A-851F-04143E8ACA10}" srcOrd="0" destOrd="0" presId="urn:microsoft.com/office/officeart/2005/8/layout/vProcess5"/>
    <dgm:cxn modelId="{8ABC901D-6486-FA43-A5C2-A12B0F8EDC18}" type="presOf" srcId="{33DE2AF1-C305-4585-8E4B-4EF6998967EF}" destId="{10F7B191-1DAA-5F43-8740-BD36CFBE7561}" srcOrd="1" destOrd="0" presId="urn:microsoft.com/office/officeart/2005/8/layout/vProcess5"/>
    <dgm:cxn modelId="{624ADF21-3825-473D-8A85-B8C004229BF2}" type="parOf" srcId="{1C158303-E653-45AC-8C9D-D230EF684B33}" destId="{125CCBC5-C9E8-40D4-B369-D2AB3B979108}" srcOrd="0" destOrd="0" parTransId="{1984D531-8B3D-48CE-ABA5-70AB2CAAF89A}" sibTransId="{2889A06D-E505-4BBC-B213-F989B05C5EA0}"/>
    <dgm:cxn modelId="{8D500D44-746B-A54E-A9A0-972E522DD8F6}" type="presOf" srcId="{33DE2AF1-C305-4585-8E4B-4EF6998967EF}" destId="{BEA65CC4-C7DE-B246-AFD7-6DE24819D16C}" srcOrd="0" destOrd="0" presId="urn:microsoft.com/office/officeart/2005/8/layout/vProcess5"/>
    <dgm:cxn modelId="{64BDF356-9B38-41B7-8609-DB535141B694}" type="parOf" srcId="{1C158303-E653-45AC-8C9D-D230EF684B33}" destId="{33DE2AF1-C305-4585-8E4B-4EF6998967EF}" srcOrd="1" destOrd="0" parTransId="{C6996CC2-E7C9-468D-8747-5BC650A1E0B9}" sibTransId="{DC73E683-C702-4B82-A775-72EC121D3105}"/>
    <dgm:cxn modelId="{9C48396D-1CFE-0447-A8DB-2B1296B676C6}" type="presOf" srcId="{125CCBC5-C9E8-40D4-B369-D2AB3B979108}" destId="{0D9177C0-8CBD-2643-80FE-A6D857F42F25}" srcOrd="1" destOrd="0" presId="urn:microsoft.com/office/officeart/2005/8/layout/vProcess5"/>
    <dgm:cxn modelId="{8538B77B-6A07-3045-A8D9-62D9D9C655CD}" type="presOf" srcId="{DC73E683-C702-4B82-A775-72EC121D3105}" destId="{091E010E-E060-BC4A-AA85-1587F3ACAE22}" srcOrd="0" destOrd="0" presId="urn:microsoft.com/office/officeart/2005/8/layout/vProcess5"/>
    <dgm:cxn modelId="{857AD386-03D5-2041-A08E-C14AA78AFA4A}" type="presOf" srcId="{605C3957-98FF-42AB-92CC-E5F65C1E3A0A}" destId="{A842B019-3C04-B540-88D9-BAA7625DDCBF}" srcOrd="0" destOrd="0" presId="urn:microsoft.com/office/officeart/2005/8/layout/vProcess5"/>
    <dgm:cxn modelId="{8EA3C792-44DD-E440-8DAE-BBDE1FBB5E65}" type="presOf" srcId="{2889A06D-E505-4BBC-B213-F989B05C5EA0}" destId="{16820FF0-C410-CF4A-A869-9ABA46424C04}" srcOrd="0" destOrd="0" presId="urn:microsoft.com/office/officeart/2005/8/layout/vProcess5"/>
    <dgm:cxn modelId="{A16DB2B6-D8E7-E446-8D2A-1936CE1191E6}" type="presOf" srcId="{605C3957-98FF-42AB-92CC-E5F65C1E3A0A}" destId="{82434939-8156-F843-A023-578D89E19DE9}" srcOrd="1" destOrd="0" presId="urn:microsoft.com/office/officeart/2005/8/layout/vProcess5"/>
    <dgm:cxn modelId="{953DADCB-8AD0-F642-B215-5AE8DEEDBA7F}" type="presOf" srcId="{13DCD56A-CADF-4CB4-8B58-C587940D9404}" destId="{42E081A9-B93F-5140-ADD7-5CA6723F7F12}" srcOrd="0" destOrd="0" presId="urn:microsoft.com/office/officeart/2005/8/layout/vProcess5"/>
    <dgm:cxn modelId="{D0D474ED-6366-4CFC-BA33-33DA6DE609D7}" type="parOf" srcId="{1C158303-E653-45AC-8C9D-D230EF684B33}" destId="{605C3957-98FF-42AB-92CC-E5F65C1E3A0A}" srcOrd="3" destOrd="0" parTransId="{AF386FBA-FB18-454A-B3CF-8BDD10A075A7}" sibTransId="{068A5C2E-6559-4B9E-8845-C7D03659B053}"/>
    <dgm:cxn modelId="{5229E6FC-E728-FD47-A4D9-9741F96731A1}" type="presOf" srcId="{1C158303-E653-45AC-8C9D-D230EF684B33}" destId="{0671DDDB-502C-6445-8358-A22E50E23FD2}" srcOrd="0" destOrd="0" presId="urn:microsoft.com/office/officeart/2005/8/layout/vProcess5"/>
    <dgm:cxn modelId="{D9F37B30-D930-4849-ACA7-2D12C158BE2D}" type="presParOf" srcId="{0671DDDB-502C-6445-8358-A22E50E23FD2}" destId="{19F95072-FDB6-9043-9113-FE5021974A85}" srcOrd="0" destOrd="0" presId="urn:microsoft.com/office/officeart/2005/8/layout/vProcess5"/>
    <dgm:cxn modelId="{D21A2057-4065-8743-96F7-3EBF03943DD2}" type="presParOf" srcId="{0671DDDB-502C-6445-8358-A22E50E23FD2}" destId="{C3A11A47-83A2-0E4A-851F-04143E8ACA10}" srcOrd="1" destOrd="0" presId="urn:microsoft.com/office/officeart/2005/8/layout/vProcess5"/>
    <dgm:cxn modelId="{C23AAFFC-12D6-0740-AE13-C594B9CF12CA}" type="presParOf" srcId="{0671DDDB-502C-6445-8358-A22E50E23FD2}" destId="{BEA65CC4-C7DE-B246-AFD7-6DE24819D16C}" srcOrd="2" destOrd="0" presId="urn:microsoft.com/office/officeart/2005/8/layout/vProcess5"/>
    <dgm:cxn modelId="{827984C1-DFF4-3C47-8A90-12C7347D6FD1}" type="presParOf" srcId="{0671DDDB-502C-6445-8358-A22E50E23FD2}" destId="{42E081A9-B93F-5140-ADD7-5CA6723F7F12}" srcOrd="3" destOrd="0" presId="urn:microsoft.com/office/officeart/2005/8/layout/vProcess5"/>
    <dgm:cxn modelId="{D67EF1A0-6380-6A4F-989D-A9C1B8E610A0}" type="presParOf" srcId="{0671DDDB-502C-6445-8358-A22E50E23FD2}" destId="{A842B019-3C04-B540-88D9-BAA7625DDCBF}" srcOrd="4" destOrd="0" presId="urn:microsoft.com/office/officeart/2005/8/layout/vProcess5"/>
    <dgm:cxn modelId="{152355FB-E0BB-7541-8676-9996FF809E5C}" type="presParOf" srcId="{0671DDDB-502C-6445-8358-A22E50E23FD2}" destId="{16820FF0-C410-CF4A-A869-9ABA46424C04}" srcOrd="5" destOrd="0" presId="urn:microsoft.com/office/officeart/2005/8/layout/vProcess5"/>
    <dgm:cxn modelId="{5C1ECDB7-0847-3C45-A5AF-C7419EFEA6F7}" type="presParOf" srcId="{0671DDDB-502C-6445-8358-A22E50E23FD2}" destId="{091E010E-E060-BC4A-AA85-1587F3ACAE22}" srcOrd="6" destOrd="0" presId="urn:microsoft.com/office/officeart/2005/8/layout/vProcess5"/>
    <dgm:cxn modelId="{F017C9EB-6234-274F-B4A4-43DF0D442611}" type="presParOf" srcId="{0671DDDB-502C-6445-8358-A22E50E23FD2}" destId="{6043423D-C475-F84E-839C-5D806B582773}" srcOrd="7" destOrd="0" presId="urn:microsoft.com/office/officeart/2005/8/layout/vProcess5"/>
    <dgm:cxn modelId="{0C889ED1-F7B7-5641-8B24-8CCD16038AD3}" type="presParOf" srcId="{0671DDDB-502C-6445-8358-A22E50E23FD2}" destId="{0D9177C0-8CBD-2643-80FE-A6D857F42F25}" srcOrd="8" destOrd="0" presId="urn:microsoft.com/office/officeart/2005/8/layout/vProcess5"/>
    <dgm:cxn modelId="{3399CA86-D277-1F46-9F4A-646AED551543}" type="presParOf" srcId="{0671DDDB-502C-6445-8358-A22E50E23FD2}" destId="{10F7B191-1DAA-5F43-8740-BD36CFBE7561}" srcOrd="9" destOrd="0" presId="urn:microsoft.com/office/officeart/2005/8/layout/vProcess5"/>
    <dgm:cxn modelId="{A4519476-4A23-694F-8ADD-12C5FAADEE34}" type="presParOf" srcId="{0671DDDB-502C-6445-8358-A22E50E23FD2}" destId="{977D84CA-D72B-584C-85A2-748FECA9C1B6}" srcOrd="10" destOrd="0" presId="urn:microsoft.com/office/officeart/2005/8/layout/vProcess5"/>
    <dgm:cxn modelId="{00971752-C248-6E46-A279-E4A2E9D72B6E}" type="presParOf" srcId="{0671DDDB-502C-6445-8358-A22E50E23FD2}" destId="{82434939-8156-F843-A023-578D89E19DE9}" srcOrd="11" destOrd="0" presId="urn:microsoft.com/office/officeart/2005/8/layout/vProcess5"/>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venn3" loCatId="" qsTypeId="urn:microsoft.com/office/officeart/2005/8/quickstyle/simple1#1" qsCatId="simple" csTypeId="urn:microsoft.com/office/officeart/2005/8/colors/accent1_2" csCatId="accent1" phldr="1"/>
      <dgm:spPr bwMode="auto"/>
      <dgm:t>
        <a:bodyPr/>
        <a:lstStyle/>
        <a:p>
          <a:pPr algn="ctr">
            <a:defRPr/>
          </a:pPr>
          <a:endParaRPr/>
        </a:p>
      </dgm:t>
    </dgm:pt>
    <dgm:pt modelId="{E2C99BC6-A7C8-44DA-B45F-58F910AD0414}" type="node">
      <dgm:prSet phldrT="[Text]"/>
      <dgm:spPr bwMode="auto">
        <a:solidFill>
          <a:schemeClr val="accent4"/>
        </a:solidFill>
      </dgm:spPr>
      <dgm:t>
        <a:bodyPr/>
        <a:lstStyle/>
        <a:p>
          <a:pPr algn="ctr">
            <a:defRPr/>
          </a:pPr>
          <a:r>
            <a:rPr b="1" i="0" u="none">
              <a:solidFill>
                <a:schemeClr val="bg1"/>
              </a:solidFill>
            </a:rPr>
            <a:t>Promoting autonomy</a:t>
          </a:r>
          <a:endParaRPr b="1">
            <a:solidFill>
              <a:schemeClr val="bg1"/>
            </a:solidFill>
          </a:endParaRPr>
        </a:p>
      </dgm:t>
    </dgm:pt>
    <dgm:pt modelId="{C139AE25-CC68-4F07-A386-F7B79C1B40DC}" type="parTrans" cxnId="{499FF1B3-C120-40F6-852A-DF05F5D28077}">
      <dgm:prSet/>
      <dgm:spPr bwMode="auto"/>
      <dgm:t>
        <a:bodyPr/>
        <a:lstStyle/>
        <a:p>
          <a:pPr algn="ctr">
            <a:defRPr/>
          </a:pPr>
          <a:endParaRPr/>
        </a:p>
      </dgm:t>
    </dgm:pt>
    <dgm:pt modelId="{AF1FC1A2-76A7-4552-A6E6-842B6E46A4DF}" type="sibTrans" cxnId="{499FF1B3-C120-40F6-852A-DF05F5D28077}">
      <dgm:prSet/>
      <dgm:spPr bwMode="auto"/>
      <dgm:t>
        <a:bodyPr/>
        <a:lstStyle/>
        <a:p>
          <a:pPr algn="ctr">
            <a:defRPr/>
          </a:pPr>
          <a:endParaRPr/>
        </a:p>
      </dgm:t>
    </dgm:pt>
    <dgm:pt modelId="{B90B6E97-5EE5-43A5-85A1-818A856B458B}" type="node">
      <dgm:prSet phldrT="[Text]"/>
      <dgm:spPr bwMode="auto">
        <a:solidFill>
          <a:schemeClr val="accent6"/>
        </a:solidFill>
      </dgm:spPr>
      <dgm:t>
        <a:bodyPr/>
        <a:lstStyle/>
        <a:p>
          <a:pPr algn="ctr">
            <a:defRPr/>
          </a:pPr>
          <a:r>
            <a:rPr b="1" i="0" u="none">
              <a:solidFill>
                <a:schemeClr val="bg1"/>
              </a:solidFill>
            </a:rPr>
            <a:t>Social support</a:t>
          </a:r>
          <a:endParaRPr b="1">
            <a:solidFill>
              <a:schemeClr val="bg1"/>
            </a:solidFill>
          </a:endParaRPr>
        </a:p>
      </dgm:t>
    </dgm:pt>
    <dgm:pt modelId="{FF0A1D54-5BF8-49F0-99C0-AB1198DDFFBE}" type="parTrans" cxnId="{1E806001-200E-41DD-BFDD-F8E4117480C4}">
      <dgm:prSet/>
      <dgm:spPr bwMode="auto"/>
      <dgm:t>
        <a:bodyPr/>
        <a:lstStyle/>
        <a:p>
          <a:pPr algn="ctr">
            <a:defRPr/>
          </a:pPr>
          <a:endParaRPr/>
        </a:p>
      </dgm:t>
    </dgm:pt>
    <dgm:pt modelId="{E9C56531-BB22-487B-AEF0-6AC4E90D6AE5}" type="sibTrans" cxnId="{1E806001-200E-41DD-BFDD-F8E4117480C4}">
      <dgm:prSet/>
      <dgm:spPr bwMode="auto"/>
      <dgm:t>
        <a:bodyPr/>
        <a:lstStyle/>
        <a:p>
          <a:pPr algn="ctr">
            <a:defRPr/>
          </a:pPr>
          <a:endParaRPr/>
        </a:p>
      </dgm:t>
    </dgm:pt>
    <dgm:pt modelId="{8FB411BB-A8D8-46C9-A3C8-FDAE466CFA6C}" type="node">
      <dgm:prSet phldrT="[Text]"/>
      <dgm:spPr bwMode="auto">
        <a:solidFill>
          <a:schemeClr val="accent5">
            <a:lumMod val="75000"/>
          </a:schemeClr>
        </a:solidFill>
      </dgm:spPr>
      <dgm:t>
        <a:bodyPr/>
        <a:lstStyle/>
        <a:p>
          <a:pPr algn="ctr">
            <a:defRPr/>
          </a:pPr>
          <a:r>
            <a:rPr b="1" i="0" u="none">
              <a:solidFill>
                <a:schemeClr val="bg1"/>
              </a:solidFill>
            </a:rPr>
            <a:t>Feeling of competence</a:t>
          </a:r>
          <a:endParaRPr b="1">
            <a:solidFill>
              <a:schemeClr val="bg1"/>
            </a:solidFill>
          </a:endParaRPr>
        </a:p>
      </dgm:t>
    </dgm:pt>
    <dgm:pt modelId="{5AFEE903-3328-42A3-8786-62B79CAE501D}" type="parTrans" cxnId="{12BD7191-5DAF-4165-9908-123E4893EA73}">
      <dgm:prSet/>
      <dgm:spPr bwMode="auto"/>
      <dgm:t>
        <a:bodyPr/>
        <a:lstStyle/>
        <a:p>
          <a:pPr algn="ctr">
            <a:defRPr/>
          </a:pPr>
          <a:endParaRPr/>
        </a:p>
      </dgm:t>
    </dgm:pt>
    <dgm:pt modelId="{24F140F3-C2FB-460B-B6F6-EB0B98EA3328}" type="sibTrans" cxnId="{12BD7191-5DAF-4165-9908-123E4893EA73}">
      <dgm:prSet/>
      <dgm:spPr bwMode="auto"/>
      <dgm:t>
        <a:bodyPr/>
        <a:lstStyle/>
        <a:p>
          <a:pPr algn="ctr">
            <a:defRPr/>
          </a:pPr>
          <a:endParaRPr/>
        </a:p>
      </dgm:t>
    </dgm:pt>
    <dgm:pt modelId="{93B7440F-AB5F-E04B-9DCE-C32D306C48AD}" type="pres">
      <dgm:prSet presAssocID="{DD037640-71F5-49E8-AEB3-EBA81DAE9CFC}" presName="Name0" presStyleCnt="0">
        <dgm:presLayoutVars>
          <dgm:dir val="norm"/>
          <dgm:resizeHandles val="exact"/>
        </dgm:presLayoutVars>
      </dgm:prSet>
      <dgm:spPr bwMode="auto"/>
    </dgm:pt>
    <dgm:pt modelId="{563E3570-459A-974B-BBD6-AE2BBC1F8D64}" type="pres">
      <dgm:prSet presAssocID="{E2C99BC6-A7C8-44DA-B45F-58F910AD0414}" presName="Name5" presStyleLbl="vennNode1" presStyleIdx="0" presStyleCnt="3">
        <dgm:presLayoutVars>
          <dgm:bulletEnabled val="1"/>
        </dgm:presLayoutVars>
      </dgm:prSet>
      <dgm:spPr bwMode="auto"/>
    </dgm:pt>
    <dgm:pt modelId="{7002E941-F27C-2147-B976-EDC151E17108}" type="pres">
      <dgm:prSet presAssocID="{AF1FC1A2-76A7-4552-A6E6-842B6E46A4DF}" presName="space" presStyleCnt="0"/>
      <dgm:spPr bwMode="auto"/>
    </dgm:pt>
    <dgm:pt modelId="{1D1EBF5E-AD3F-A746-AA7D-D9C861789CCD}" type="pres">
      <dgm:prSet custLinFactNeighborX="-8148" presAssocID="{B90B6E97-5EE5-43A5-85A1-818A856B458B}" presName="Name5" presStyleLbl="vennNode1" presStyleIdx="1" presStyleCnt="3">
        <dgm:presLayoutVars>
          <dgm:bulletEnabled val="1"/>
        </dgm:presLayoutVars>
      </dgm:prSet>
      <dgm:spPr bwMode="auto"/>
    </dgm:pt>
    <dgm:pt modelId="{58951B83-81D7-CB46-875D-72D566EA2757}" type="pres">
      <dgm:prSet presAssocID="{E9C56531-BB22-487B-AEF0-6AC4E90D6AE5}" presName="space" presStyleCnt="0"/>
      <dgm:spPr bwMode="auto"/>
    </dgm:pt>
    <dgm:pt modelId="{DE51DCFE-C0EF-BC4A-8AFF-50D5C84A7E18}" type="pres">
      <dgm:prSet custLinFactNeighborX="-8148" presAssocID="{8FB411BB-A8D8-46C9-A3C8-FDAE466CFA6C}" presName="Name5" presStyleLbl="vennNode1" presStyleIdx="2" presStyleCnt="3">
        <dgm:presLayoutVars>
          <dgm:bulletEnabled val="1"/>
        </dgm:presLayoutVars>
      </dgm:prSet>
      <dgm:spPr bwMode="auto"/>
    </dgm:pt>
  </dgm:ptLst>
  <dgm:cxnLst>
    <dgm:cxn modelId="{1E806001-200E-41DD-BFDD-F8E4117480C4}" type="parOf" srcId="{DD037640-71F5-49E8-AEB3-EBA81DAE9CFC}" destId="{B90B6E97-5EE5-43A5-85A1-818A856B458B}" srcOrd="1" destOrd="0" parTransId="{FF0A1D54-5BF8-49F0-99C0-AB1198DDFFBE}" sibTransId="{E9C56531-BB22-487B-AEF0-6AC4E90D6AE5}"/>
    <dgm:cxn modelId="{77421364-610E-4943-B638-7C778C6E3626}" type="presOf" srcId="{DD037640-71F5-49E8-AEB3-EBA81DAE9CFC}" destId="{93B7440F-AB5F-E04B-9DCE-C32D306C48AD}" srcOrd="0" destOrd="0" presId="urn:microsoft.com/office/officeart/2005/8/layout/venn3"/>
    <dgm:cxn modelId="{12BD7191-5DAF-4165-9908-123E4893EA73}" type="parOf" srcId="{DD037640-71F5-49E8-AEB3-EBA81DAE9CFC}" destId="{8FB411BB-A8D8-46C9-A3C8-FDAE466CFA6C}" srcOrd="2" destOrd="0" parTransId="{5AFEE903-3328-42A3-8786-62B79CAE501D}" sibTransId="{24F140F3-C2FB-460B-B6F6-EB0B98EA3328}"/>
    <dgm:cxn modelId="{3CDDF396-73BF-1146-8F89-D29BF07B8739}" type="presOf" srcId="{E2C99BC6-A7C8-44DA-B45F-58F910AD0414}" destId="{563E3570-459A-974B-BBD6-AE2BBC1F8D64}" srcOrd="0" destOrd="0" presId="urn:microsoft.com/office/officeart/2005/8/layout/venn3"/>
    <dgm:cxn modelId="{72E276A8-0552-E849-9E7A-8C84CF070552}" type="presOf" srcId="{8FB411BB-A8D8-46C9-A3C8-FDAE466CFA6C}" destId="{DE51DCFE-C0EF-BC4A-8AFF-50D5C84A7E18}" srcOrd="0" destOrd="0" presId="urn:microsoft.com/office/officeart/2005/8/layout/venn3"/>
    <dgm:cxn modelId="{499FF1B3-C120-40F6-852A-DF05F5D28077}" type="parOf" srcId="{DD037640-71F5-49E8-AEB3-EBA81DAE9CFC}" destId="{E2C99BC6-A7C8-44DA-B45F-58F910AD0414}" srcOrd="0" destOrd="0" parTransId="{C139AE25-CC68-4F07-A386-F7B79C1B40DC}" sibTransId="{AF1FC1A2-76A7-4552-A6E6-842B6E46A4DF}"/>
    <dgm:cxn modelId="{9BA4F7E0-E1E0-164E-A029-DD09349E913B}" type="presOf" srcId="{B90B6E97-5EE5-43A5-85A1-818A856B458B}" destId="{1D1EBF5E-AD3F-A746-AA7D-D9C861789CCD}" srcOrd="0" destOrd="0" presId="urn:microsoft.com/office/officeart/2005/8/layout/venn3"/>
    <dgm:cxn modelId="{9FFA7A1B-55D3-B045-8CE0-D2F715694E4D}" type="presParOf" srcId="{93B7440F-AB5F-E04B-9DCE-C32D306C48AD}" destId="{563E3570-459A-974B-BBD6-AE2BBC1F8D64}" srcOrd="0" destOrd="0" presId="urn:microsoft.com/office/officeart/2005/8/layout/venn3"/>
    <dgm:cxn modelId="{3D456919-7BB9-AF41-87A8-C7CFD730536F}" type="presParOf" srcId="{93B7440F-AB5F-E04B-9DCE-C32D306C48AD}" destId="{7002E941-F27C-2147-B976-EDC151E17108}" srcOrd="1" destOrd="0" presId="urn:microsoft.com/office/officeart/2005/8/layout/venn3"/>
    <dgm:cxn modelId="{9303BB85-979A-504F-A254-E0593A32706E}" type="presParOf" srcId="{93B7440F-AB5F-E04B-9DCE-C32D306C48AD}" destId="{1D1EBF5E-AD3F-A746-AA7D-D9C861789CCD}" srcOrd="2" destOrd="0" presId="urn:microsoft.com/office/officeart/2005/8/layout/venn3"/>
    <dgm:cxn modelId="{D6702AE9-3D4C-9648-A443-2CD96A579192}" type="presParOf" srcId="{93B7440F-AB5F-E04B-9DCE-C32D306C48AD}" destId="{58951B83-81D7-CB46-875D-72D566EA2757}" srcOrd="3" destOrd="0" presId="urn:microsoft.com/office/officeart/2005/8/layout/venn3"/>
    <dgm:cxn modelId="{27962EF3-D479-8F43-82A4-9A7B5B4838A9}" type="presParOf" srcId="{93B7440F-AB5F-E04B-9DCE-C32D306C48AD}" destId="{DE51DCFE-C0EF-BC4A-8AFF-50D5C84A7E18}" srcOrd="4" destOrd="0" presId="urn:microsoft.com/office/officeart/2005/8/layout/venn3"/>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3.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venn3" loCatId="" qsTypeId="urn:microsoft.com/office/officeart/2005/8/quickstyle/simple1#2" qsCatId="simple" csTypeId="urn:microsoft.com/office/officeart/2005/8/colors/accent1_2" csCatId="accent1" phldr="1"/>
      <dgm:spPr bwMode="auto"/>
      <dgm:t>
        <a:bodyPr/>
        <a:lstStyle/>
        <a:p>
          <a:pPr algn="ctr">
            <a:defRPr/>
          </a:pPr>
          <a:endParaRPr/>
        </a:p>
      </dgm:t>
    </dgm:pt>
    <dgm:pt modelId="{E2C99BC6-A7C8-44DA-B45F-58F910AD0414}" type="node">
      <dgm:prSet phldrT="[Text]"/>
      <dgm:spPr bwMode="auto">
        <a:solidFill>
          <a:schemeClr val="accent1"/>
        </a:solidFill>
      </dgm:spPr>
      <dgm:t>
        <a:bodyPr/>
        <a:lstStyle/>
        <a:p>
          <a:pPr algn="ctr">
            <a:defRPr/>
          </a:pPr>
          <a:r>
            <a:rPr b="1" i="0" u="none">
              <a:solidFill>
                <a:schemeClr val="bg1"/>
              </a:solidFill>
            </a:rPr>
            <a:t>Task orientation</a:t>
          </a:r>
          <a:endParaRPr b="1">
            <a:solidFill>
              <a:schemeClr val="bg1"/>
            </a:solidFill>
          </a:endParaRPr>
        </a:p>
      </dgm:t>
    </dgm:pt>
    <dgm:pt modelId="{C139AE25-CC68-4F07-A386-F7B79C1B40DC}" type="parTrans" cxnId="{499FF1B3-C120-40F6-852A-DF05F5D28077}">
      <dgm:prSet/>
      <dgm:spPr bwMode="auto"/>
      <dgm:t>
        <a:bodyPr/>
        <a:lstStyle/>
        <a:p>
          <a:pPr algn="ctr">
            <a:defRPr/>
          </a:pPr>
          <a:endParaRPr/>
        </a:p>
      </dgm:t>
    </dgm:pt>
    <dgm:pt modelId="{AF1FC1A2-76A7-4552-A6E6-842B6E46A4DF}" type="sibTrans" cxnId="{499FF1B3-C120-40F6-852A-DF05F5D28077}">
      <dgm:prSet/>
      <dgm:spPr bwMode="auto"/>
      <dgm:t>
        <a:bodyPr/>
        <a:lstStyle/>
        <a:p>
          <a:pPr algn="ctr">
            <a:defRPr/>
          </a:pPr>
          <a:endParaRPr/>
        </a:p>
      </dgm:t>
    </dgm:pt>
    <dgm:pt modelId="{93B7440F-AB5F-E04B-9DCE-C32D306C48AD}" type="pres">
      <dgm:prSet presAssocID="{DD037640-71F5-49E8-AEB3-EBA81DAE9CFC}" presName="Name0" presStyleCnt="0">
        <dgm:presLayoutVars>
          <dgm:dir val="norm"/>
          <dgm:resizeHandles val="exact"/>
        </dgm:presLayoutVars>
      </dgm:prSet>
      <dgm:spPr bwMode="auto"/>
    </dgm:pt>
    <dgm:pt modelId="{563E3570-459A-974B-BBD6-AE2BBC1F8D64}" type="pres">
      <dgm:prSet presAssocID="{E2C99BC6-A7C8-44DA-B45F-58F910AD0414}" presName="Name5" presStyleLbl="vennNode1" presStyleIdx="0" presStyleCnt="1">
        <dgm:presLayoutVars>
          <dgm:bulletEnabled val="1"/>
        </dgm:presLayoutVars>
      </dgm:prSet>
      <dgm:spPr bwMode="auto"/>
    </dgm:pt>
  </dgm:ptLst>
  <dgm:cxnLst>
    <dgm:cxn modelId="{77421364-610E-4943-B638-7C778C6E3626}" type="presOf" srcId="{DD037640-71F5-49E8-AEB3-EBA81DAE9CFC}" destId="{93B7440F-AB5F-E04B-9DCE-C32D306C48AD}" srcOrd="0" destOrd="0" presId="urn:microsoft.com/office/officeart/2005/8/layout/venn3"/>
    <dgm:cxn modelId="{3CDDF396-73BF-1146-8F89-D29BF07B8739}" type="presOf" srcId="{E2C99BC6-A7C8-44DA-B45F-58F910AD0414}" destId="{563E3570-459A-974B-BBD6-AE2BBC1F8D64}" srcOrd="0" destOrd="0" presId="urn:microsoft.com/office/officeart/2005/8/layout/venn3"/>
    <dgm:cxn modelId="{499FF1B3-C120-40F6-852A-DF05F5D28077}" type="parOf" srcId="{DD037640-71F5-49E8-AEB3-EBA81DAE9CFC}" destId="{E2C99BC6-A7C8-44DA-B45F-58F910AD0414}" srcOrd="0" destOrd="0" parTransId="{C139AE25-CC68-4F07-A386-F7B79C1B40DC}" sibTransId="{AF1FC1A2-76A7-4552-A6E6-842B6E46A4DF}"/>
    <dgm:cxn modelId="{9FFA7A1B-55D3-B045-8CE0-D2F715694E4D}" type="presParOf" srcId="{93B7440F-AB5F-E04B-9DCE-C32D306C48AD}" destId="{563E3570-459A-974B-BBD6-AE2BBC1F8D64}"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cycle6" loCatId="list" qsTypeId="urn:microsoft.com/office/officeart/2005/8/quickstyle/simple1#3" qsCatId="simple" csTypeId="urn:microsoft.com/office/officeart/2005/8/colors/accent2_2" csCatId="accent2" phldr="1"/>
      <dgm:spPr bwMode="auto"/>
      <dgm:t>
        <a:bodyPr/>
        <a:lstStyle/>
        <a:p>
          <a:pPr algn="ctr">
            <a:defRPr/>
          </a:pPr>
          <a:endParaRPr/>
        </a:p>
      </dgm:t>
    </dgm:pt>
    <dgm:pt modelId="{E2C99BC6-A7C8-44DA-B45F-58F910AD0414}" type="node">
      <dgm:prSet phldrT="[Text]" custT="1"/>
      <dgm:spPr bwMode="auto"/>
      <dgm:t>
        <a:bodyPr/>
        <a:lstStyle/>
        <a:p>
          <a:pPr algn="ctr">
            <a:defRPr/>
          </a:pPr>
          <a:r>
            <a:rPr sz="1400" b="1" i="0" u="none"/>
            <a:t>Task</a:t>
          </a:r>
          <a:endParaRPr sz="1400" b="1"/>
        </a:p>
      </dgm:t>
    </dgm:pt>
    <dgm:pt modelId="{C139AE25-CC68-4F07-A386-F7B79C1B40DC}" type="parTrans" cxnId="{499FF1B3-C120-40F6-852A-DF05F5D28077}">
      <dgm:prSet/>
      <dgm:spPr bwMode="auto"/>
      <dgm:t>
        <a:bodyPr/>
        <a:lstStyle/>
        <a:p>
          <a:pPr algn="ctr">
            <a:defRPr/>
          </a:pPr>
          <a:endParaRPr b="1"/>
        </a:p>
      </dgm:t>
    </dgm:pt>
    <dgm:pt modelId="{AF1FC1A2-76A7-4552-A6E6-842B6E46A4DF}" type="sibTrans" cxnId="{499FF1B3-C120-40F6-852A-DF05F5D28077}">
      <dgm:prSet/>
      <dgm:spPr bwMode="auto"/>
      <dgm:t>
        <a:bodyPr/>
        <a:lstStyle/>
        <a:p>
          <a:pPr algn="ctr">
            <a:defRPr/>
          </a:pPr>
          <a:endParaRPr b="1"/>
        </a:p>
      </dgm:t>
    </dgm:pt>
    <dgm:pt modelId="{B050C984-8C6C-6746-926F-935BE7865520}" type="node">
      <dgm:prSet phldrT="[Text]" custT="1"/>
      <dgm:spPr bwMode="auto"/>
      <dgm:t>
        <a:bodyPr/>
        <a:lstStyle/>
        <a:p>
          <a:pPr algn="ctr">
            <a:defRPr/>
          </a:pPr>
          <a:r>
            <a:rPr sz="1400" b="1" i="0" u="none"/>
            <a:t>Autonomy</a:t>
          </a:r>
          <a:endParaRPr sz="1400" b="1"/>
        </a:p>
      </dgm:t>
    </dgm:pt>
    <dgm:pt modelId="{D89002F8-86FF-834A-9913-5726364D2656}" type="parTrans" cxnId="{C9DDBD0C-6429-094C-A984-F8EF05CF3D8C}">
      <dgm:prSet/>
      <dgm:spPr bwMode="auto"/>
      <dgm:t>
        <a:bodyPr/>
        <a:lstStyle/>
        <a:p>
          <a:pPr algn="ctr">
            <a:defRPr/>
          </a:pPr>
          <a:endParaRPr b="1"/>
        </a:p>
      </dgm:t>
    </dgm:pt>
    <dgm:pt modelId="{797E9AF8-EA95-7948-A3B2-D371D3D6E681}" type="sibTrans" cxnId="{C9DDBD0C-6429-094C-A984-F8EF05CF3D8C}">
      <dgm:prSet/>
      <dgm:spPr bwMode="auto"/>
      <dgm:t>
        <a:bodyPr/>
        <a:lstStyle/>
        <a:p>
          <a:pPr algn="ctr">
            <a:defRPr/>
          </a:pPr>
          <a:endParaRPr b="1"/>
        </a:p>
      </dgm:t>
    </dgm:pt>
    <dgm:pt modelId="{197DBFA0-3970-E447-B932-6679B66995BC}" type="node">
      <dgm:prSet phldrT="[Text]" custT="1"/>
      <dgm:spPr bwMode="auto"/>
      <dgm:t>
        <a:bodyPr/>
        <a:lstStyle/>
        <a:p>
          <a:pPr algn="ctr">
            <a:defRPr/>
          </a:pPr>
          <a:r>
            <a:rPr sz="1400" b="1" i="0" u="none"/>
            <a:t>Recognition/</a:t>
          </a:r>
          <a:endParaRPr b="1"/>
        </a:p>
        <a:p>
          <a:pPr algn="ctr">
            <a:defRPr/>
          </a:pPr>
          <a:r>
            <a:rPr sz="1400" b="1" i="0" u="none"/>
            <a:t>Perception</a:t>
          </a:r>
          <a:endParaRPr sz="1400" b="1"/>
        </a:p>
      </dgm:t>
    </dgm:pt>
    <dgm:pt modelId="{075402D9-FA56-6546-9234-2383D3CA0167}" type="parTrans" cxnId="{2A68B801-3060-DF4F-8F09-65C9CA45C5B1}">
      <dgm:prSet/>
      <dgm:spPr bwMode="auto"/>
      <dgm:t>
        <a:bodyPr/>
        <a:lstStyle/>
        <a:p>
          <a:pPr algn="ctr">
            <a:defRPr/>
          </a:pPr>
          <a:endParaRPr b="1"/>
        </a:p>
      </dgm:t>
    </dgm:pt>
    <dgm:pt modelId="{4D49E610-627D-0245-8790-E6F9C34CBC7C}" type="sibTrans" cxnId="{2A68B801-3060-DF4F-8F09-65C9CA45C5B1}">
      <dgm:prSet/>
      <dgm:spPr bwMode="auto"/>
      <dgm:t>
        <a:bodyPr/>
        <a:lstStyle/>
        <a:p>
          <a:pPr algn="ctr">
            <a:defRPr/>
          </a:pPr>
          <a:endParaRPr b="1"/>
        </a:p>
      </dgm:t>
    </dgm:pt>
    <dgm:pt modelId="{636CAEEA-7D52-7344-86AE-793726F0E3AC}" type="node">
      <dgm:prSet phldrT="[Text]" custT="1"/>
      <dgm:spPr bwMode="auto"/>
      <dgm:t>
        <a:bodyPr/>
        <a:lstStyle/>
        <a:p>
          <a:pPr algn="ctr">
            <a:defRPr/>
          </a:pPr>
          <a:r>
            <a:rPr sz="1400" b="1" i="0" u="none"/>
            <a:t>Group</a:t>
          </a:r>
          <a:r>
            <a:rPr lang="en-GB" sz="1400" b="1" i="0" u="none"/>
            <a:t>ing</a:t>
          </a:r>
          <a:endParaRPr sz="1400" b="1"/>
        </a:p>
      </dgm:t>
    </dgm:pt>
    <dgm:pt modelId="{B22003BB-070C-A349-A005-49312A872233}" type="parTrans" cxnId="{D61C99BC-D86C-DD44-8AF1-0F43132BB659}">
      <dgm:prSet/>
      <dgm:spPr bwMode="auto"/>
      <dgm:t>
        <a:bodyPr/>
        <a:lstStyle/>
        <a:p>
          <a:pPr algn="ctr">
            <a:defRPr/>
          </a:pPr>
          <a:endParaRPr b="1"/>
        </a:p>
      </dgm:t>
    </dgm:pt>
    <dgm:pt modelId="{2FA9766F-441E-1740-A6DF-2B16D9578B16}" type="sibTrans" cxnId="{D61C99BC-D86C-DD44-8AF1-0F43132BB659}">
      <dgm:prSet/>
      <dgm:spPr bwMode="auto"/>
      <dgm:t>
        <a:bodyPr/>
        <a:lstStyle/>
        <a:p>
          <a:pPr algn="ctr">
            <a:defRPr/>
          </a:pPr>
          <a:endParaRPr b="1"/>
        </a:p>
      </dgm:t>
    </dgm:pt>
    <dgm:pt modelId="{EBDB4B17-5AF5-BD48-8A30-554835499C99}" type="node">
      <dgm:prSet phldrT="[Text]" custT="1"/>
      <dgm:spPr bwMode="auto"/>
      <dgm:t>
        <a:bodyPr/>
        <a:lstStyle/>
        <a:p>
          <a:pPr algn="ctr">
            <a:defRPr/>
          </a:pPr>
          <a:r>
            <a:rPr lang="en-GB" sz="1400" b="1" i="0" u="none"/>
            <a:t>Ev</a:t>
          </a:r>
          <a:r>
            <a:rPr sz="1400" b="1" i="0" u="none"/>
            <a:t>aluation</a:t>
          </a:r>
          <a:endParaRPr sz="1400" b="1"/>
        </a:p>
      </dgm:t>
    </dgm:pt>
    <dgm:pt modelId="{29E23B56-63DB-3342-8F6C-A2BBC4763F09}" type="parTrans" cxnId="{BBF0C619-E249-B745-8409-8C902D773A95}">
      <dgm:prSet/>
      <dgm:spPr bwMode="auto"/>
      <dgm:t>
        <a:bodyPr/>
        <a:lstStyle/>
        <a:p>
          <a:pPr algn="ctr">
            <a:defRPr/>
          </a:pPr>
          <a:endParaRPr b="1"/>
        </a:p>
      </dgm:t>
    </dgm:pt>
    <dgm:pt modelId="{81DE797D-6AB0-A940-8807-E2F9B90DFC6E}" type="sibTrans" cxnId="{BBF0C619-E249-B745-8409-8C902D773A95}">
      <dgm:prSet/>
      <dgm:spPr bwMode="auto"/>
      <dgm:t>
        <a:bodyPr/>
        <a:lstStyle/>
        <a:p>
          <a:pPr algn="ctr">
            <a:defRPr/>
          </a:pPr>
          <a:endParaRPr b="1"/>
        </a:p>
      </dgm:t>
    </dgm:pt>
    <dgm:pt modelId="{104626A2-828D-3741-9472-0D4C3F61FF82}" type="node">
      <dgm:prSet phldrT="[Text]" custT="1"/>
      <dgm:spPr bwMode="auto"/>
      <dgm:t>
        <a:bodyPr/>
        <a:lstStyle/>
        <a:p>
          <a:pPr algn="ctr">
            <a:defRPr/>
          </a:pPr>
          <a:r>
            <a:rPr sz="1400" b="1" i="0" u="none"/>
            <a:t>Time</a:t>
          </a:r>
          <a:endParaRPr sz="1400" b="1"/>
        </a:p>
      </dgm:t>
    </dgm:pt>
    <dgm:pt modelId="{8B067D1E-5F80-844E-BFDE-40BE53093AA6}" type="parTrans" cxnId="{7AFA64FC-BDC3-A444-95FD-0AA912A4CEE8}">
      <dgm:prSet/>
      <dgm:spPr bwMode="auto"/>
      <dgm:t>
        <a:bodyPr/>
        <a:lstStyle/>
        <a:p>
          <a:pPr algn="ctr">
            <a:defRPr/>
          </a:pPr>
          <a:endParaRPr b="1"/>
        </a:p>
      </dgm:t>
    </dgm:pt>
    <dgm:pt modelId="{152B08E1-A401-B44B-8A8F-FBE4D6CD9904}" type="sibTrans" cxnId="{7AFA64FC-BDC3-A444-95FD-0AA912A4CEE8}">
      <dgm:prSet/>
      <dgm:spPr bwMode="auto"/>
      <dgm:t>
        <a:bodyPr/>
        <a:lstStyle/>
        <a:p>
          <a:pPr algn="ctr">
            <a:defRPr/>
          </a:pPr>
          <a:endParaRPr b="1"/>
        </a:p>
      </dgm:t>
    </dgm:pt>
    <dgm:pt modelId="{45F6710A-6792-BA4E-B7F0-AF298F91EAF3}" type="pres">
      <dgm:prSet presAssocID="{DD037640-71F5-49E8-AEB3-EBA81DAE9CFC}" presName="cycle" presStyleCnt="0">
        <dgm:presLayoutVars>
          <dgm:dir val="norm"/>
          <dgm:resizeHandles val="exact"/>
        </dgm:presLayoutVars>
      </dgm:prSet>
      <dgm:spPr bwMode="auto"/>
    </dgm:pt>
    <dgm:pt modelId="{3E979B8D-C108-0C48-A441-E27AB0F639A5}" type="pres">
      <dgm:prSet presAssocID="{E2C99BC6-A7C8-44DA-B45F-58F910AD0414}" presName="node" presStyleLbl="node1" presStyleIdx="0" presStyleCnt="6">
        <dgm:presLayoutVars>
          <dgm:bulletEnabled val="1"/>
        </dgm:presLayoutVars>
      </dgm:prSet>
      <dgm:spPr bwMode="auto"/>
    </dgm:pt>
    <dgm:pt modelId="{3FC2A262-4BC0-834D-BDF1-E99F2719E978}" type="pres">
      <dgm:prSet presAssocID="{E2C99BC6-A7C8-44DA-B45F-58F910AD0414}" presName="spNode" presStyleCnt="0"/>
      <dgm:spPr bwMode="auto"/>
    </dgm:pt>
    <dgm:pt modelId="{C26A2E90-BCEA-664E-8905-0FB7195795EC}" type="pres">
      <dgm:prSet presAssocID="{AF1FC1A2-76A7-4552-A6E6-842B6E46A4DF}" presName="sibTrans" presStyleLbl="sibTrans1D1" presStyleIdx="0" presStyleCnt="6"/>
      <dgm:spPr bwMode="auto"/>
    </dgm:pt>
    <dgm:pt modelId="{3FEBBC47-BF1E-9245-9AED-880098482A9B}" type="pres">
      <dgm:prSet presAssocID="{B050C984-8C6C-6746-926F-935BE7865520}" presName="node" presStyleLbl="node1" presStyleIdx="1" presStyleCnt="6">
        <dgm:presLayoutVars>
          <dgm:bulletEnabled val="1"/>
        </dgm:presLayoutVars>
      </dgm:prSet>
      <dgm:spPr bwMode="auto"/>
    </dgm:pt>
    <dgm:pt modelId="{07B9DC30-B71D-454E-87FA-C95F7CC6D32F}" type="pres">
      <dgm:prSet presAssocID="{B050C984-8C6C-6746-926F-935BE7865520}" presName="spNode" presStyleCnt="0"/>
      <dgm:spPr bwMode="auto"/>
    </dgm:pt>
    <dgm:pt modelId="{FDEAFDF8-7DC1-F04A-8B5C-2E8DA5F280AF}" type="pres">
      <dgm:prSet presAssocID="{797E9AF8-EA95-7948-A3B2-D371D3D6E681}" presName="sibTrans" presStyleLbl="sibTrans1D1" presStyleIdx="1" presStyleCnt="6"/>
      <dgm:spPr bwMode="auto"/>
    </dgm:pt>
    <dgm:pt modelId="{649E28E5-C7E4-5945-AF6F-4E81613F1F6D}" type="pres">
      <dgm:prSet custScaleX="109605" presAssocID="{197DBFA0-3970-E447-B932-6679B66995BC}" presName="node" presStyleLbl="node1" presStyleIdx="2" presStyleCnt="6">
        <dgm:presLayoutVars>
          <dgm:bulletEnabled val="1"/>
        </dgm:presLayoutVars>
      </dgm:prSet>
      <dgm:spPr bwMode="auto"/>
    </dgm:pt>
    <dgm:pt modelId="{8BA65EF8-1E79-3240-9666-034FE147FC26}" type="pres">
      <dgm:prSet presAssocID="{197DBFA0-3970-E447-B932-6679B66995BC}" presName="spNode" presStyleCnt="0"/>
      <dgm:spPr bwMode="auto"/>
    </dgm:pt>
    <dgm:pt modelId="{1D7AD0BC-438C-6547-A557-157FEA9EDE01}" type="pres">
      <dgm:prSet presAssocID="{4D49E610-627D-0245-8790-E6F9C34CBC7C}" presName="sibTrans" presStyleLbl="sibTrans1D1" presStyleIdx="2" presStyleCnt="6"/>
      <dgm:spPr bwMode="auto"/>
    </dgm:pt>
    <dgm:pt modelId="{24E04EA3-BD2A-0242-BDF3-2D70C1C386C4}" type="pres">
      <dgm:prSet presAssocID="{636CAEEA-7D52-7344-86AE-793726F0E3AC}" presName="node" presStyleLbl="node1" presStyleIdx="3" presStyleCnt="6">
        <dgm:presLayoutVars>
          <dgm:bulletEnabled val="1"/>
        </dgm:presLayoutVars>
      </dgm:prSet>
      <dgm:spPr bwMode="auto"/>
    </dgm:pt>
    <dgm:pt modelId="{9CF401A1-D017-544E-9848-B9305FB75FA5}" type="pres">
      <dgm:prSet presAssocID="{636CAEEA-7D52-7344-86AE-793726F0E3AC}" presName="spNode" presStyleCnt="0"/>
      <dgm:spPr bwMode="auto"/>
    </dgm:pt>
    <dgm:pt modelId="{0BC63421-AFA2-294E-BFBD-97AA0D7FE796}" type="pres">
      <dgm:prSet presAssocID="{2FA9766F-441E-1740-A6DF-2B16D9578B16}" presName="sibTrans" presStyleLbl="sibTrans1D1" presStyleIdx="3" presStyleCnt="6"/>
      <dgm:spPr bwMode="auto"/>
    </dgm:pt>
    <dgm:pt modelId="{A7FB8B65-8A69-D34B-B53B-82179059D353}" type="pres">
      <dgm:prSet presAssocID="{EBDB4B17-5AF5-BD48-8A30-554835499C99}" presName="node" presStyleLbl="node1" presStyleIdx="4" presStyleCnt="6">
        <dgm:presLayoutVars>
          <dgm:bulletEnabled val="1"/>
        </dgm:presLayoutVars>
      </dgm:prSet>
      <dgm:spPr bwMode="auto"/>
    </dgm:pt>
    <dgm:pt modelId="{A2CAF1C4-B2D0-9942-B0C8-165B3216C793}" type="pres">
      <dgm:prSet presAssocID="{EBDB4B17-5AF5-BD48-8A30-554835499C99}" presName="spNode" presStyleCnt="0"/>
      <dgm:spPr bwMode="auto"/>
    </dgm:pt>
    <dgm:pt modelId="{E0208917-5171-404A-9955-BFBF99E776B0}" type="pres">
      <dgm:prSet presAssocID="{81DE797D-6AB0-A940-8807-E2F9B90DFC6E}" presName="sibTrans" presStyleLbl="sibTrans1D1" presStyleIdx="4" presStyleCnt="6"/>
      <dgm:spPr bwMode="auto"/>
    </dgm:pt>
    <dgm:pt modelId="{CB341212-040D-9C45-A9FA-3F003528D560}" type="pres">
      <dgm:prSet presAssocID="{104626A2-828D-3741-9472-0D4C3F61FF82}" presName="node" presStyleLbl="node1" presStyleIdx="5" presStyleCnt="6">
        <dgm:presLayoutVars>
          <dgm:bulletEnabled val="1"/>
        </dgm:presLayoutVars>
      </dgm:prSet>
      <dgm:spPr bwMode="auto"/>
    </dgm:pt>
    <dgm:pt modelId="{1EEC50AE-7FDC-5E44-8BD6-AB29594A58C7}" type="pres">
      <dgm:prSet presAssocID="{104626A2-828D-3741-9472-0D4C3F61FF82}" presName="spNode" presStyleCnt="0"/>
      <dgm:spPr bwMode="auto"/>
    </dgm:pt>
    <dgm:pt modelId="{93BB6FB3-0C9B-B64C-BB61-D7E370FE2828}" type="pres">
      <dgm:prSet presAssocID="{152B08E1-A401-B44B-8A8F-FBE4D6CD9904}" presName="sibTrans" presStyleLbl="sibTrans1D1" presStyleIdx="5" presStyleCnt="6"/>
      <dgm:spPr bwMode="auto"/>
    </dgm:pt>
  </dgm:ptLst>
  <dgm:cxnLst>
    <dgm:cxn modelId="{2A68B801-3060-DF4F-8F09-65C9CA45C5B1}" type="parOf" srcId="{DD037640-71F5-49E8-AEB3-EBA81DAE9CFC}" destId="{197DBFA0-3970-E447-B932-6679B66995BC}" srcOrd="2" destOrd="0" parTransId="{075402D9-FA56-6546-9234-2383D3CA0167}" sibTransId="{4D49E610-627D-0245-8790-E6F9C34CBC7C}"/>
    <dgm:cxn modelId="{34A4920C-21F4-DF45-875C-3A834874512F}" type="presOf" srcId="{2FA9766F-441E-1740-A6DF-2B16D9578B16}" destId="{0BC63421-AFA2-294E-BFBD-97AA0D7FE796}" srcOrd="0" destOrd="0" presId="urn:microsoft.com/office/officeart/2005/8/layout/cycle6"/>
    <dgm:cxn modelId="{C9DDBD0C-6429-094C-A984-F8EF05CF3D8C}" type="parOf" srcId="{DD037640-71F5-49E8-AEB3-EBA81DAE9CFC}" destId="{B050C984-8C6C-6746-926F-935BE7865520}" srcOrd="1" destOrd="0" parTransId="{D89002F8-86FF-834A-9913-5726364D2656}" sibTransId="{797E9AF8-EA95-7948-A3B2-D371D3D6E681}"/>
    <dgm:cxn modelId="{BBF0C619-E249-B745-8409-8C902D773A95}" type="parOf" srcId="{DD037640-71F5-49E8-AEB3-EBA81DAE9CFC}" destId="{EBDB4B17-5AF5-BD48-8A30-554835499C99}" srcOrd="4" destOrd="0" parTransId="{29E23B56-63DB-3342-8F6C-A2BBC4763F09}" sibTransId="{81DE797D-6AB0-A940-8807-E2F9B90DFC6E}"/>
    <dgm:cxn modelId="{2910BA1F-4A04-2E47-A2D8-74FECD8CFD10}" type="presOf" srcId="{EBDB4B17-5AF5-BD48-8A30-554835499C99}" destId="{A7FB8B65-8A69-D34B-B53B-82179059D353}" srcOrd="0" destOrd="0" presId="urn:microsoft.com/office/officeart/2005/8/layout/cycle6"/>
    <dgm:cxn modelId="{F18C9C41-C392-6847-844B-6EC1929A5924}" type="presOf" srcId="{81DE797D-6AB0-A940-8807-E2F9B90DFC6E}" destId="{E0208917-5171-404A-9955-BFBF99E776B0}" srcOrd="0" destOrd="0" presId="urn:microsoft.com/office/officeart/2005/8/layout/cycle6"/>
    <dgm:cxn modelId="{EE9C6746-979B-194C-AA72-0EBAD6B7663E}" type="presOf" srcId="{E2C99BC6-A7C8-44DA-B45F-58F910AD0414}" destId="{3E979B8D-C108-0C48-A441-E27AB0F639A5}" srcOrd="0" destOrd="0" presId="urn:microsoft.com/office/officeart/2005/8/layout/cycle6"/>
    <dgm:cxn modelId="{41F16F49-E409-154F-9779-BC6CCD6691B5}" type="presOf" srcId="{797E9AF8-EA95-7948-A3B2-D371D3D6E681}" destId="{FDEAFDF8-7DC1-F04A-8B5C-2E8DA5F280AF}" srcOrd="0" destOrd="0" presId="urn:microsoft.com/office/officeart/2005/8/layout/cycle6"/>
    <dgm:cxn modelId="{C9ED4B5C-1F35-7749-9305-270DCD9334B1}" type="presOf" srcId="{104626A2-828D-3741-9472-0D4C3F61FF82}" destId="{CB341212-040D-9C45-A9FA-3F003528D560}" srcOrd="0" destOrd="0" presId="urn:microsoft.com/office/officeart/2005/8/layout/cycle6"/>
    <dgm:cxn modelId="{4D58965C-355B-BD43-82B0-F0E6C4F8D1D8}" type="presOf" srcId="{197DBFA0-3970-E447-B932-6679B66995BC}" destId="{649E28E5-C7E4-5945-AF6F-4E81613F1F6D}" srcOrd="0" destOrd="0" presId="urn:microsoft.com/office/officeart/2005/8/layout/cycle6"/>
    <dgm:cxn modelId="{2589A26D-DAAF-D347-BAFD-6E6181F11637}" type="presOf" srcId="{636CAEEA-7D52-7344-86AE-793726F0E3AC}" destId="{24E04EA3-BD2A-0242-BDF3-2D70C1C386C4}" srcOrd="0" destOrd="0" presId="urn:microsoft.com/office/officeart/2005/8/layout/cycle6"/>
    <dgm:cxn modelId="{8482E59C-109F-2746-B740-7329E8E8C68D}" type="presOf" srcId="{4D49E610-627D-0245-8790-E6F9C34CBC7C}" destId="{1D7AD0BC-438C-6547-A557-157FEA9EDE01}" srcOrd="0" destOrd="0" presId="urn:microsoft.com/office/officeart/2005/8/layout/cycle6"/>
    <dgm:cxn modelId="{406A4AAB-FCA9-9741-BA52-9458271BEB97}" type="presOf" srcId="{AF1FC1A2-76A7-4552-A6E6-842B6E46A4DF}" destId="{C26A2E90-BCEA-664E-8905-0FB7195795EC}" srcOrd="0" destOrd="0" presId="urn:microsoft.com/office/officeart/2005/8/layout/cycle6"/>
    <dgm:cxn modelId="{499FF1B3-C120-40F6-852A-DF05F5D28077}" type="parOf" srcId="{DD037640-71F5-49E8-AEB3-EBA81DAE9CFC}" destId="{E2C99BC6-A7C8-44DA-B45F-58F910AD0414}" srcOrd="0" destOrd="0" parTransId="{C139AE25-CC68-4F07-A386-F7B79C1B40DC}" sibTransId="{AF1FC1A2-76A7-4552-A6E6-842B6E46A4DF}"/>
    <dgm:cxn modelId="{5DFF16BB-CB13-EA41-B365-D1B466DF5D2E}" type="presOf" srcId="{152B08E1-A401-B44B-8A8F-FBE4D6CD9904}" destId="{93BB6FB3-0C9B-B64C-BB61-D7E370FE2828}" srcOrd="0" destOrd="0" presId="urn:microsoft.com/office/officeart/2005/8/layout/cycle6"/>
    <dgm:cxn modelId="{D61C99BC-D86C-DD44-8AF1-0F43132BB659}" type="parOf" srcId="{DD037640-71F5-49E8-AEB3-EBA81DAE9CFC}" destId="{636CAEEA-7D52-7344-86AE-793726F0E3AC}" srcOrd="3" destOrd="0" parTransId="{B22003BB-070C-A349-A005-49312A872233}" sibTransId="{2FA9766F-441E-1740-A6DF-2B16D9578B16}"/>
    <dgm:cxn modelId="{AEEE1CE5-182D-E84B-B35C-79B17385980E}" type="presOf" srcId="{DD037640-71F5-49E8-AEB3-EBA81DAE9CFC}" destId="{45F6710A-6792-BA4E-B7F0-AF298F91EAF3}" srcOrd="0" destOrd="0" presId="urn:microsoft.com/office/officeart/2005/8/layout/cycle6"/>
    <dgm:cxn modelId="{F44A13F0-27AD-5242-97BA-0531C3E15B6E}" type="presOf" srcId="{B050C984-8C6C-6746-926F-935BE7865520}" destId="{3FEBBC47-BF1E-9245-9AED-880098482A9B}" srcOrd="0" destOrd="0" presId="urn:microsoft.com/office/officeart/2005/8/layout/cycle6"/>
    <dgm:cxn modelId="{7AFA64FC-BDC3-A444-95FD-0AA912A4CEE8}" type="parOf" srcId="{DD037640-71F5-49E8-AEB3-EBA81DAE9CFC}" destId="{104626A2-828D-3741-9472-0D4C3F61FF82}" srcOrd="5" destOrd="0" parTransId="{8B067D1E-5F80-844E-BFDE-40BE53093AA6}" sibTransId="{152B08E1-A401-B44B-8A8F-FBE4D6CD9904}"/>
    <dgm:cxn modelId="{70B6A01C-6DE9-9244-8957-8C8F6E4EF249}" type="presParOf" srcId="{45F6710A-6792-BA4E-B7F0-AF298F91EAF3}" destId="{3E979B8D-C108-0C48-A441-E27AB0F639A5}" srcOrd="0" destOrd="0" presId="urn:microsoft.com/office/officeart/2005/8/layout/cycle6"/>
    <dgm:cxn modelId="{14DFB173-09C1-FB4B-9B2E-0DC9F6D5A13B}" type="presParOf" srcId="{45F6710A-6792-BA4E-B7F0-AF298F91EAF3}" destId="{3FC2A262-4BC0-834D-BDF1-E99F2719E978}" srcOrd="1" destOrd="0" presId="urn:microsoft.com/office/officeart/2005/8/layout/cycle6"/>
    <dgm:cxn modelId="{CCFC3656-D6C6-734D-A3F4-0FE25A265CF8}" type="presParOf" srcId="{45F6710A-6792-BA4E-B7F0-AF298F91EAF3}" destId="{C26A2E90-BCEA-664E-8905-0FB7195795EC}" srcOrd="2" destOrd="0" presId="urn:microsoft.com/office/officeart/2005/8/layout/cycle6"/>
    <dgm:cxn modelId="{759E5A5F-9C68-AE41-ADC8-B07C6FD0EB84}" type="presParOf" srcId="{45F6710A-6792-BA4E-B7F0-AF298F91EAF3}" destId="{3FEBBC47-BF1E-9245-9AED-880098482A9B}" srcOrd="3" destOrd="0" presId="urn:microsoft.com/office/officeart/2005/8/layout/cycle6"/>
    <dgm:cxn modelId="{8D3FB4EF-235E-BD40-8488-2417A338A04A}" type="presParOf" srcId="{45F6710A-6792-BA4E-B7F0-AF298F91EAF3}" destId="{07B9DC30-B71D-454E-87FA-C95F7CC6D32F}" srcOrd="4" destOrd="0" presId="urn:microsoft.com/office/officeart/2005/8/layout/cycle6"/>
    <dgm:cxn modelId="{5DE2AC68-1AB4-FA45-8852-F3CFBC81FD6E}" type="presParOf" srcId="{45F6710A-6792-BA4E-B7F0-AF298F91EAF3}" destId="{FDEAFDF8-7DC1-F04A-8B5C-2E8DA5F280AF}" srcOrd="5" destOrd="0" presId="urn:microsoft.com/office/officeart/2005/8/layout/cycle6"/>
    <dgm:cxn modelId="{264920A4-BE12-0147-9B70-DF7534086472}" type="presParOf" srcId="{45F6710A-6792-BA4E-B7F0-AF298F91EAF3}" destId="{649E28E5-C7E4-5945-AF6F-4E81613F1F6D}" srcOrd="6" destOrd="0" presId="urn:microsoft.com/office/officeart/2005/8/layout/cycle6"/>
    <dgm:cxn modelId="{1920BD7A-155D-6F4A-80BD-D9E55BCF023A}" type="presParOf" srcId="{45F6710A-6792-BA4E-B7F0-AF298F91EAF3}" destId="{8BA65EF8-1E79-3240-9666-034FE147FC26}" srcOrd="7" destOrd="0" presId="urn:microsoft.com/office/officeart/2005/8/layout/cycle6"/>
    <dgm:cxn modelId="{4BB4ED25-FA18-D44B-A32F-6D69F40F1E26}" type="presParOf" srcId="{45F6710A-6792-BA4E-B7F0-AF298F91EAF3}" destId="{1D7AD0BC-438C-6547-A557-157FEA9EDE01}" srcOrd="8" destOrd="0" presId="urn:microsoft.com/office/officeart/2005/8/layout/cycle6"/>
    <dgm:cxn modelId="{E2C6D046-CF3E-2247-8140-0D03391E4DB3}" type="presParOf" srcId="{45F6710A-6792-BA4E-B7F0-AF298F91EAF3}" destId="{24E04EA3-BD2A-0242-BDF3-2D70C1C386C4}" srcOrd="9" destOrd="0" presId="urn:microsoft.com/office/officeart/2005/8/layout/cycle6"/>
    <dgm:cxn modelId="{AAAC4A9C-CF1C-BF45-A71B-4C22D0B17BA5}" type="presParOf" srcId="{45F6710A-6792-BA4E-B7F0-AF298F91EAF3}" destId="{9CF401A1-D017-544E-9848-B9305FB75FA5}" srcOrd="10" destOrd="0" presId="urn:microsoft.com/office/officeart/2005/8/layout/cycle6"/>
    <dgm:cxn modelId="{C992817C-5977-574E-829B-D8CE93C566BB}" type="presParOf" srcId="{45F6710A-6792-BA4E-B7F0-AF298F91EAF3}" destId="{0BC63421-AFA2-294E-BFBD-97AA0D7FE796}" srcOrd="11" destOrd="0" presId="urn:microsoft.com/office/officeart/2005/8/layout/cycle6"/>
    <dgm:cxn modelId="{1CA5751B-5D71-CE42-A310-151D5C6BABC7}" type="presParOf" srcId="{45F6710A-6792-BA4E-B7F0-AF298F91EAF3}" destId="{A7FB8B65-8A69-D34B-B53B-82179059D353}" srcOrd="12" destOrd="0" presId="urn:microsoft.com/office/officeart/2005/8/layout/cycle6"/>
    <dgm:cxn modelId="{23BF6B91-4D41-EB48-B5EF-5B3C2571F20D}" type="presParOf" srcId="{45F6710A-6792-BA4E-B7F0-AF298F91EAF3}" destId="{A2CAF1C4-B2D0-9942-B0C8-165B3216C793}" srcOrd="13" destOrd="0" presId="urn:microsoft.com/office/officeart/2005/8/layout/cycle6"/>
    <dgm:cxn modelId="{171F70E2-8745-9044-94D4-8D70F1E60650}" type="presParOf" srcId="{45F6710A-6792-BA4E-B7F0-AF298F91EAF3}" destId="{E0208917-5171-404A-9955-BFBF99E776B0}" srcOrd="14" destOrd="0" presId="urn:microsoft.com/office/officeart/2005/8/layout/cycle6"/>
    <dgm:cxn modelId="{0E9C4F33-24D3-1C46-A42E-AABBA9168BFD}" type="presParOf" srcId="{45F6710A-6792-BA4E-B7F0-AF298F91EAF3}" destId="{CB341212-040D-9C45-A9FA-3F003528D560}" srcOrd="15" destOrd="0" presId="urn:microsoft.com/office/officeart/2005/8/layout/cycle6"/>
    <dgm:cxn modelId="{88BCF0DB-8893-1444-B8B2-C72A08EF2163}" type="presParOf" srcId="{45F6710A-6792-BA4E-B7F0-AF298F91EAF3}" destId="{1EEC50AE-7FDC-5E44-8BD6-AB29594A58C7}" srcOrd="16" destOrd="0" presId="urn:microsoft.com/office/officeart/2005/8/layout/cycle6"/>
    <dgm:cxn modelId="{A2FB6A9D-1D18-BD46-B465-CD95FF68EB58}" type="presParOf" srcId="{45F6710A-6792-BA4E-B7F0-AF298F91EAF3}" destId="{93BB6FB3-0C9B-B64C-BB61-D7E370FE2828}" srcOrd="17" destOrd="0" presId="urn:microsoft.com/office/officeart/2005/8/layout/cycle6"/>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5.xml><?xml version="1.0" encoding="utf-8"?>
<dgm:dataModel xmlns:dgm="http://schemas.openxmlformats.org/drawingml/2006/diagram" xmlns:a="http://schemas.openxmlformats.org/drawingml/2006/main" xmlns:r="http://schemas.openxmlformats.org/officeDocument/2006/relationships">
  <dgm:ptLst>
    <dgm:pt modelId="{DD037640-71F5-49E8-AEB3-EBA81DAE9CFC}" type="doc">
      <dgm:prSet loTypeId="urn:microsoft.com/office/officeart/2005/8/layout/cycle6" loCatId="list" qsTypeId="urn:microsoft.com/office/officeart/2005/8/quickstyle/simple1#3" qsCatId="simple" csTypeId="urn:microsoft.com/office/officeart/2005/8/colors/accent2_2" csCatId="accent2" phldr="1"/>
      <dgm:spPr bwMode="auto"/>
      <dgm:t>
        <a:bodyPr/>
        <a:lstStyle/>
        <a:p>
          <a:pPr algn="ctr">
            <a:defRPr/>
          </a:pPr>
          <a:endParaRPr/>
        </a:p>
      </dgm:t>
    </dgm:pt>
    <dgm:pt modelId="{E2C99BC6-A7C8-44DA-B45F-58F910AD0414}" type="node">
      <dgm:prSet phldrT="[Text]" custT="1"/>
      <dgm:spPr bwMode="auto"/>
      <dgm:t>
        <a:bodyPr/>
        <a:lstStyle/>
        <a:p>
          <a:pPr algn="ctr">
            <a:defRPr/>
          </a:pPr>
          <a:r>
            <a:rPr sz="1400" b="1" i="0" u="none"/>
            <a:t>Task</a:t>
          </a:r>
          <a:endParaRPr sz="1400" b="1"/>
        </a:p>
      </dgm:t>
    </dgm:pt>
    <dgm:pt modelId="{C139AE25-CC68-4F07-A386-F7B79C1B40DC}" type="parTrans" cxnId="{499FF1B3-C120-40F6-852A-DF05F5D28077}">
      <dgm:prSet/>
      <dgm:spPr bwMode="auto"/>
      <dgm:t>
        <a:bodyPr/>
        <a:lstStyle/>
        <a:p>
          <a:pPr algn="ctr">
            <a:defRPr/>
          </a:pPr>
          <a:endParaRPr b="1"/>
        </a:p>
      </dgm:t>
    </dgm:pt>
    <dgm:pt modelId="{AF1FC1A2-76A7-4552-A6E6-842B6E46A4DF}" type="sibTrans" cxnId="{499FF1B3-C120-40F6-852A-DF05F5D28077}">
      <dgm:prSet/>
      <dgm:spPr bwMode="auto"/>
      <dgm:t>
        <a:bodyPr/>
        <a:lstStyle/>
        <a:p>
          <a:pPr algn="ctr">
            <a:defRPr/>
          </a:pPr>
          <a:endParaRPr b="1"/>
        </a:p>
      </dgm:t>
    </dgm:pt>
    <dgm:pt modelId="{B050C984-8C6C-6746-926F-935BE7865520}" type="node">
      <dgm:prSet phldrT="[Text]" custT="1"/>
      <dgm:spPr bwMode="auto"/>
      <dgm:t>
        <a:bodyPr/>
        <a:lstStyle/>
        <a:p>
          <a:pPr algn="ctr">
            <a:defRPr/>
          </a:pPr>
          <a:r>
            <a:rPr sz="1100" b="1" i="0" u="none"/>
            <a:t>Autonomy</a:t>
          </a:r>
          <a:endParaRPr sz="1100" b="1"/>
        </a:p>
      </dgm:t>
    </dgm:pt>
    <dgm:pt modelId="{D89002F8-86FF-834A-9913-5726364D2656}" type="parTrans" cxnId="{C9DDBD0C-6429-094C-A984-F8EF05CF3D8C}">
      <dgm:prSet/>
      <dgm:spPr bwMode="auto"/>
      <dgm:t>
        <a:bodyPr/>
        <a:lstStyle/>
        <a:p>
          <a:pPr algn="ctr">
            <a:defRPr/>
          </a:pPr>
          <a:endParaRPr b="1"/>
        </a:p>
      </dgm:t>
    </dgm:pt>
    <dgm:pt modelId="{797E9AF8-EA95-7948-A3B2-D371D3D6E681}" type="sibTrans" cxnId="{C9DDBD0C-6429-094C-A984-F8EF05CF3D8C}">
      <dgm:prSet/>
      <dgm:spPr bwMode="auto"/>
      <dgm:t>
        <a:bodyPr/>
        <a:lstStyle/>
        <a:p>
          <a:pPr algn="ctr">
            <a:defRPr/>
          </a:pPr>
          <a:endParaRPr b="1"/>
        </a:p>
      </dgm:t>
    </dgm:pt>
    <dgm:pt modelId="{197DBFA0-3970-E447-B932-6679B66995BC}" type="node">
      <dgm:prSet phldrT="[Text]" custT="1"/>
      <dgm:spPr bwMode="auto"/>
      <dgm:t>
        <a:bodyPr/>
        <a:lstStyle/>
        <a:p>
          <a:pPr algn="ctr">
            <a:defRPr/>
          </a:pPr>
          <a:r>
            <a:rPr sz="1000" b="1" i="0" u="none"/>
            <a:t>Recognition/</a:t>
          </a:r>
          <a:endParaRPr sz="1100" b="1"/>
        </a:p>
        <a:p>
          <a:pPr algn="ctr">
            <a:defRPr/>
          </a:pPr>
          <a:r>
            <a:rPr sz="1000" b="1" i="0" u="none"/>
            <a:t>Perception</a:t>
          </a:r>
          <a:endParaRPr sz="1000" b="1"/>
        </a:p>
      </dgm:t>
    </dgm:pt>
    <dgm:pt modelId="{075402D9-FA56-6546-9234-2383D3CA0167}" type="parTrans" cxnId="{2A68B801-3060-DF4F-8F09-65C9CA45C5B1}">
      <dgm:prSet/>
      <dgm:spPr bwMode="auto"/>
      <dgm:t>
        <a:bodyPr/>
        <a:lstStyle/>
        <a:p>
          <a:pPr algn="ctr">
            <a:defRPr/>
          </a:pPr>
          <a:endParaRPr b="1"/>
        </a:p>
      </dgm:t>
    </dgm:pt>
    <dgm:pt modelId="{4D49E610-627D-0245-8790-E6F9C34CBC7C}" type="sibTrans" cxnId="{2A68B801-3060-DF4F-8F09-65C9CA45C5B1}">
      <dgm:prSet/>
      <dgm:spPr bwMode="auto"/>
      <dgm:t>
        <a:bodyPr/>
        <a:lstStyle/>
        <a:p>
          <a:pPr algn="ctr">
            <a:defRPr/>
          </a:pPr>
          <a:endParaRPr b="1"/>
        </a:p>
      </dgm:t>
    </dgm:pt>
    <dgm:pt modelId="{636CAEEA-7D52-7344-86AE-793726F0E3AC}" type="node">
      <dgm:prSet phldrT="[Text]" custT="1"/>
      <dgm:spPr bwMode="auto"/>
      <dgm:t>
        <a:bodyPr/>
        <a:lstStyle/>
        <a:p>
          <a:pPr algn="ctr">
            <a:defRPr/>
          </a:pPr>
          <a:r>
            <a:rPr sz="1000" b="1" i="0" u="none"/>
            <a:t>Group</a:t>
          </a:r>
          <a:r>
            <a:rPr lang="en-GB" sz="1000" b="1" i="0" u="none"/>
            <a:t>ing</a:t>
          </a:r>
          <a:endParaRPr sz="1000" b="1"/>
        </a:p>
      </dgm:t>
    </dgm:pt>
    <dgm:pt modelId="{B22003BB-070C-A349-A005-49312A872233}" type="parTrans" cxnId="{D61C99BC-D86C-DD44-8AF1-0F43132BB659}">
      <dgm:prSet/>
      <dgm:spPr bwMode="auto"/>
      <dgm:t>
        <a:bodyPr/>
        <a:lstStyle/>
        <a:p>
          <a:pPr algn="ctr">
            <a:defRPr/>
          </a:pPr>
          <a:endParaRPr b="1"/>
        </a:p>
      </dgm:t>
    </dgm:pt>
    <dgm:pt modelId="{2FA9766F-441E-1740-A6DF-2B16D9578B16}" type="sibTrans" cxnId="{D61C99BC-D86C-DD44-8AF1-0F43132BB659}">
      <dgm:prSet/>
      <dgm:spPr bwMode="auto"/>
      <dgm:t>
        <a:bodyPr/>
        <a:lstStyle/>
        <a:p>
          <a:pPr algn="ctr">
            <a:defRPr/>
          </a:pPr>
          <a:endParaRPr b="1"/>
        </a:p>
      </dgm:t>
    </dgm:pt>
    <dgm:pt modelId="{EBDB4B17-5AF5-BD48-8A30-554835499C99}" type="node">
      <dgm:prSet phldrT="[Text]" custT="1"/>
      <dgm:spPr bwMode="auto"/>
      <dgm:t>
        <a:bodyPr/>
        <a:lstStyle/>
        <a:p>
          <a:pPr algn="ctr">
            <a:defRPr/>
          </a:pPr>
          <a:r>
            <a:rPr lang="en-GB" sz="1200" b="1" i="0" u="none"/>
            <a:t>Ev</a:t>
          </a:r>
          <a:r>
            <a:rPr sz="1200" b="1" i="0" u="none"/>
            <a:t>aluation</a:t>
          </a:r>
          <a:endParaRPr sz="1200" b="1"/>
        </a:p>
      </dgm:t>
    </dgm:pt>
    <dgm:pt modelId="{29E23B56-63DB-3342-8F6C-A2BBC4763F09}" type="parTrans" cxnId="{BBF0C619-E249-B745-8409-8C902D773A95}">
      <dgm:prSet/>
      <dgm:spPr bwMode="auto"/>
      <dgm:t>
        <a:bodyPr/>
        <a:lstStyle/>
        <a:p>
          <a:pPr algn="ctr">
            <a:defRPr/>
          </a:pPr>
          <a:endParaRPr b="1"/>
        </a:p>
      </dgm:t>
    </dgm:pt>
    <dgm:pt modelId="{81DE797D-6AB0-A940-8807-E2F9B90DFC6E}" type="sibTrans" cxnId="{BBF0C619-E249-B745-8409-8C902D773A95}">
      <dgm:prSet/>
      <dgm:spPr bwMode="auto"/>
      <dgm:t>
        <a:bodyPr/>
        <a:lstStyle/>
        <a:p>
          <a:pPr algn="ctr">
            <a:defRPr/>
          </a:pPr>
          <a:endParaRPr b="1"/>
        </a:p>
      </dgm:t>
    </dgm:pt>
    <dgm:pt modelId="{104626A2-828D-3741-9472-0D4C3F61FF82}" type="node">
      <dgm:prSet phldrT="[Text]" custT="1"/>
      <dgm:spPr bwMode="auto">
        <a:solidFill>
          <a:schemeClr val="accent2">
            <a:lumMod val="40000"/>
            <a:lumOff val="60000"/>
          </a:schemeClr>
        </a:solidFill>
      </dgm:spPr>
      <dgm:t>
        <a:bodyPr/>
        <a:lstStyle/>
        <a:p>
          <a:pPr algn="ctr">
            <a:defRPr/>
          </a:pPr>
          <a:r>
            <a:rPr sz="1400" b="1" i="0" u="none"/>
            <a:t>Time</a:t>
          </a:r>
          <a:endParaRPr sz="1400" b="1"/>
        </a:p>
      </dgm:t>
    </dgm:pt>
    <dgm:pt modelId="{8B067D1E-5F80-844E-BFDE-40BE53093AA6}" type="parTrans" cxnId="{7AFA64FC-BDC3-A444-95FD-0AA912A4CEE8}">
      <dgm:prSet/>
      <dgm:spPr bwMode="auto"/>
      <dgm:t>
        <a:bodyPr/>
        <a:lstStyle/>
        <a:p>
          <a:pPr algn="ctr">
            <a:defRPr/>
          </a:pPr>
          <a:endParaRPr b="1"/>
        </a:p>
      </dgm:t>
    </dgm:pt>
    <dgm:pt modelId="{152B08E1-A401-B44B-8A8F-FBE4D6CD9904}" type="sibTrans" cxnId="{7AFA64FC-BDC3-A444-95FD-0AA912A4CEE8}">
      <dgm:prSet/>
      <dgm:spPr bwMode="auto"/>
      <dgm:t>
        <a:bodyPr/>
        <a:lstStyle/>
        <a:p>
          <a:pPr algn="ctr">
            <a:defRPr/>
          </a:pPr>
          <a:endParaRPr b="1"/>
        </a:p>
      </dgm:t>
    </dgm:pt>
    <dgm:pt modelId="{45F6710A-6792-BA4E-B7F0-AF298F91EAF3}" type="pres">
      <dgm:prSet presAssocID="{DD037640-71F5-49E8-AEB3-EBA81DAE9CFC}" presName="cycle" presStyleCnt="0">
        <dgm:presLayoutVars>
          <dgm:dir val="norm"/>
          <dgm:resizeHandles val="exact"/>
        </dgm:presLayoutVars>
      </dgm:prSet>
      <dgm:spPr bwMode="auto"/>
    </dgm:pt>
    <dgm:pt modelId="{3E979B8D-C108-0C48-A441-E27AB0F639A5}" type="pres">
      <dgm:prSet presAssocID="{E2C99BC6-A7C8-44DA-B45F-58F910AD0414}" presName="node" presStyleLbl="node1" presStyleIdx="0" presStyleCnt="6">
        <dgm:presLayoutVars>
          <dgm:bulletEnabled val="1"/>
        </dgm:presLayoutVars>
      </dgm:prSet>
      <dgm:spPr bwMode="auto"/>
    </dgm:pt>
    <dgm:pt modelId="{3FC2A262-4BC0-834D-BDF1-E99F2719E978}" type="pres">
      <dgm:prSet presAssocID="{E2C99BC6-A7C8-44DA-B45F-58F910AD0414}" presName="spNode" presStyleCnt="0"/>
      <dgm:spPr bwMode="auto"/>
    </dgm:pt>
    <dgm:pt modelId="{C26A2E90-BCEA-664E-8905-0FB7195795EC}" type="pres">
      <dgm:prSet presAssocID="{AF1FC1A2-76A7-4552-A6E6-842B6E46A4DF}" presName="sibTrans" presStyleLbl="sibTrans1D1" presStyleIdx="0" presStyleCnt="6"/>
      <dgm:spPr bwMode="auto"/>
    </dgm:pt>
    <dgm:pt modelId="{3FEBBC47-BF1E-9245-9AED-880098482A9B}" type="pres">
      <dgm:prSet presAssocID="{B050C984-8C6C-6746-926F-935BE7865520}" presName="node" presStyleLbl="node1" presStyleIdx="1" presStyleCnt="6">
        <dgm:presLayoutVars>
          <dgm:bulletEnabled val="1"/>
        </dgm:presLayoutVars>
      </dgm:prSet>
      <dgm:spPr bwMode="auto"/>
    </dgm:pt>
    <dgm:pt modelId="{07B9DC30-B71D-454E-87FA-C95F7CC6D32F}" type="pres">
      <dgm:prSet presAssocID="{B050C984-8C6C-6746-926F-935BE7865520}" presName="spNode" presStyleCnt="0"/>
      <dgm:spPr bwMode="auto"/>
    </dgm:pt>
    <dgm:pt modelId="{FDEAFDF8-7DC1-F04A-8B5C-2E8DA5F280AF}" type="pres">
      <dgm:prSet presAssocID="{797E9AF8-EA95-7948-A3B2-D371D3D6E681}" presName="sibTrans" presStyleLbl="sibTrans1D1" presStyleIdx="1" presStyleCnt="6"/>
      <dgm:spPr bwMode="auto"/>
    </dgm:pt>
    <dgm:pt modelId="{649E28E5-C7E4-5945-AF6F-4E81613F1F6D}" type="pres">
      <dgm:prSet custScaleX="109605" presAssocID="{197DBFA0-3970-E447-B932-6679B66995BC}" presName="node" presStyleLbl="node1" presStyleIdx="2" presStyleCnt="6">
        <dgm:presLayoutVars>
          <dgm:bulletEnabled val="1"/>
        </dgm:presLayoutVars>
      </dgm:prSet>
      <dgm:spPr bwMode="auto"/>
    </dgm:pt>
    <dgm:pt modelId="{8BA65EF8-1E79-3240-9666-034FE147FC26}" type="pres">
      <dgm:prSet presAssocID="{197DBFA0-3970-E447-B932-6679B66995BC}" presName="spNode" presStyleCnt="0"/>
      <dgm:spPr bwMode="auto"/>
    </dgm:pt>
    <dgm:pt modelId="{1D7AD0BC-438C-6547-A557-157FEA9EDE01}" type="pres">
      <dgm:prSet presAssocID="{4D49E610-627D-0245-8790-E6F9C34CBC7C}" presName="sibTrans" presStyleLbl="sibTrans1D1" presStyleIdx="2" presStyleCnt="6"/>
      <dgm:spPr bwMode="auto"/>
    </dgm:pt>
    <dgm:pt modelId="{24E04EA3-BD2A-0242-BDF3-2D70C1C386C4}" type="pres">
      <dgm:prSet presAssocID="{636CAEEA-7D52-7344-86AE-793726F0E3AC}" presName="node" presStyleLbl="node1" presStyleIdx="3" presStyleCnt="6">
        <dgm:presLayoutVars>
          <dgm:bulletEnabled val="1"/>
        </dgm:presLayoutVars>
      </dgm:prSet>
      <dgm:spPr bwMode="auto"/>
    </dgm:pt>
    <dgm:pt modelId="{9CF401A1-D017-544E-9848-B9305FB75FA5}" type="pres">
      <dgm:prSet presAssocID="{636CAEEA-7D52-7344-86AE-793726F0E3AC}" presName="spNode" presStyleCnt="0"/>
      <dgm:spPr bwMode="auto"/>
    </dgm:pt>
    <dgm:pt modelId="{0BC63421-AFA2-294E-BFBD-97AA0D7FE796}" type="pres">
      <dgm:prSet presAssocID="{2FA9766F-441E-1740-A6DF-2B16D9578B16}" presName="sibTrans" presStyleLbl="sibTrans1D1" presStyleIdx="3" presStyleCnt="6"/>
      <dgm:spPr bwMode="auto"/>
    </dgm:pt>
    <dgm:pt modelId="{A7FB8B65-8A69-D34B-B53B-82179059D353}" type="pres">
      <dgm:prSet presAssocID="{EBDB4B17-5AF5-BD48-8A30-554835499C99}" presName="node" presStyleLbl="node1" presStyleIdx="4" presStyleCnt="6">
        <dgm:presLayoutVars>
          <dgm:bulletEnabled val="1"/>
        </dgm:presLayoutVars>
      </dgm:prSet>
      <dgm:spPr bwMode="auto"/>
    </dgm:pt>
    <dgm:pt modelId="{A2CAF1C4-B2D0-9942-B0C8-165B3216C793}" type="pres">
      <dgm:prSet presAssocID="{EBDB4B17-5AF5-BD48-8A30-554835499C99}" presName="spNode" presStyleCnt="0"/>
      <dgm:spPr bwMode="auto"/>
    </dgm:pt>
    <dgm:pt modelId="{E0208917-5171-404A-9955-BFBF99E776B0}" type="pres">
      <dgm:prSet presAssocID="{81DE797D-6AB0-A940-8807-E2F9B90DFC6E}" presName="sibTrans" presStyleLbl="sibTrans1D1" presStyleIdx="4" presStyleCnt="6"/>
      <dgm:spPr bwMode="auto"/>
    </dgm:pt>
    <dgm:pt modelId="{CB341212-040D-9C45-A9FA-3F003528D560}" type="pres">
      <dgm:prSet presAssocID="{104626A2-828D-3741-9472-0D4C3F61FF82}" presName="node" presStyleLbl="node1" presStyleIdx="5" presStyleCnt="6">
        <dgm:presLayoutVars>
          <dgm:bulletEnabled val="1"/>
        </dgm:presLayoutVars>
      </dgm:prSet>
      <dgm:spPr bwMode="auto"/>
    </dgm:pt>
    <dgm:pt modelId="{1EEC50AE-7FDC-5E44-8BD6-AB29594A58C7}" type="pres">
      <dgm:prSet presAssocID="{104626A2-828D-3741-9472-0D4C3F61FF82}" presName="spNode" presStyleCnt="0"/>
      <dgm:spPr bwMode="auto"/>
    </dgm:pt>
    <dgm:pt modelId="{93BB6FB3-0C9B-B64C-BB61-D7E370FE2828}" type="pres">
      <dgm:prSet presAssocID="{152B08E1-A401-B44B-8A8F-FBE4D6CD9904}" presName="sibTrans" presStyleLbl="sibTrans1D1" presStyleIdx="5" presStyleCnt="6"/>
      <dgm:spPr bwMode="auto"/>
    </dgm:pt>
  </dgm:ptLst>
  <dgm:cxnLst>
    <dgm:cxn modelId="{2A68B801-3060-DF4F-8F09-65C9CA45C5B1}" type="parOf" srcId="{DD037640-71F5-49E8-AEB3-EBA81DAE9CFC}" destId="{197DBFA0-3970-E447-B932-6679B66995BC}" srcOrd="2" destOrd="0" parTransId="{075402D9-FA56-6546-9234-2383D3CA0167}" sibTransId="{4D49E610-627D-0245-8790-E6F9C34CBC7C}"/>
    <dgm:cxn modelId="{34A4920C-21F4-DF45-875C-3A834874512F}" type="presOf" srcId="{2FA9766F-441E-1740-A6DF-2B16D9578B16}" destId="{0BC63421-AFA2-294E-BFBD-97AA0D7FE796}" srcOrd="0" destOrd="0" presId="urn:microsoft.com/office/officeart/2005/8/layout/cycle6"/>
    <dgm:cxn modelId="{C9DDBD0C-6429-094C-A984-F8EF05CF3D8C}" type="parOf" srcId="{DD037640-71F5-49E8-AEB3-EBA81DAE9CFC}" destId="{B050C984-8C6C-6746-926F-935BE7865520}" srcOrd="1" destOrd="0" parTransId="{D89002F8-86FF-834A-9913-5726364D2656}" sibTransId="{797E9AF8-EA95-7948-A3B2-D371D3D6E681}"/>
    <dgm:cxn modelId="{BBF0C619-E249-B745-8409-8C902D773A95}" type="parOf" srcId="{DD037640-71F5-49E8-AEB3-EBA81DAE9CFC}" destId="{EBDB4B17-5AF5-BD48-8A30-554835499C99}" srcOrd="4" destOrd="0" parTransId="{29E23B56-63DB-3342-8F6C-A2BBC4763F09}" sibTransId="{81DE797D-6AB0-A940-8807-E2F9B90DFC6E}"/>
    <dgm:cxn modelId="{2910BA1F-4A04-2E47-A2D8-74FECD8CFD10}" type="presOf" srcId="{EBDB4B17-5AF5-BD48-8A30-554835499C99}" destId="{A7FB8B65-8A69-D34B-B53B-82179059D353}" srcOrd="0" destOrd="0" presId="urn:microsoft.com/office/officeart/2005/8/layout/cycle6"/>
    <dgm:cxn modelId="{F18C9C41-C392-6847-844B-6EC1929A5924}" type="presOf" srcId="{81DE797D-6AB0-A940-8807-E2F9B90DFC6E}" destId="{E0208917-5171-404A-9955-BFBF99E776B0}" srcOrd="0" destOrd="0" presId="urn:microsoft.com/office/officeart/2005/8/layout/cycle6"/>
    <dgm:cxn modelId="{EE9C6746-979B-194C-AA72-0EBAD6B7663E}" type="presOf" srcId="{E2C99BC6-A7C8-44DA-B45F-58F910AD0414}" destId="{3E979B8D-C108-0C48-A441-E27AB0F639A5}" srcOrd="0" destOrd="0" presId="urn:microsoft.com/office/officeart/2005/8/layout/cycle6"/>
    <dgm:cxn modelId="{41F16F49-E409-154F-9779-BC6CCD6691B5}" type="presOf" srcId="{797E9AF8-EA95-7948-A3B2-D371D3D6E681}" destId="{FDEAFDF8-7DC1-F04A-8B5C-2E8DA5F280AF}" srcOrd="0" destOrd="0" presId="urn:microsoft.com/office/officeart/2005/8/layout/cycle6"/>
    <dgm:cxn modelId="{C9ED4B5C-1F35-7749-9305-270DCD9334B1}" type="presOf" srcId="{104626A2-828D-3741-9472-0D4C3F61FF82}" destId="{CB341212-040D-9C45-A9FA-3F003528D560}" srcOrd="0" destOrd="0" presId="urn:microsoft.com/office/officeart/2005/8/layout/cycle6"/>
    <dgm:cxn modelId="{4D58965C-355B-BD43-82B0-F0E6C4F8D1D8}" type="presOf" srcId="{197DBFA0-3970-E447-B932-6679B66995BC}" destId="{649E28E5-C7E4-5945-AF6F-4E81613F1F6D}" srcOrd="0" destOrd="0" presId="urn:microsoft.com/office/officeart/2005/8/layout/cycle6"/>
    <dgm:cxn modelId="{2589A26D-DAAF-D347-BAFD-6E6181F11637}" type="presOf" srcId="{636CAEEA-7D52-7344-86AE-793726F0E3AC}" destId="{24E04EA3-BD2A-0242-BDF3-2D70C1C386C4}" srcOrd="0" destOrd="0" presId="urn:microsoft.com/office/officeart/2005/8/layout/cycle6"/>
    <dgm:cxn modelId="{8482E59C-109F-2746-B740-7329E8E8C68D}" type="presOf" srcId="{4D49E610-627D-0245-8790-E6F9C34CBC7C}" destId="{1D7AD0BC-438C-6547-A557-157FEA9EDE01}" srcOrd="0" destOrd="0" presId="urn:microsoft.com/office/officeart/2005/8/layout/cycle6"/>
    <dgm:cxn modelId="{406A4AAB-FCA9-9741-BA52-9458271BEB97}" type="presOf" srcId="{AF1FC1A2-76A7-4552-A6E6-842B6E46A4DF}" destId="{C26A2E90-BCEA-664E-8905-0FB7195795EC}" srcOrd="0" destOrd="0" presId="urn:microsoft.com/office/officeart/2005/8/layout/cycle6"/>
    <dgm:cxn modelId="{499FF1B3-C120-40F6-852A-DF05F5D28077}" type="parOf" srcId="{DD037640-71F5-49E8-AEB3-EBA81DAE9CFC}" destId="{E2C99BC6-A7C8-44DA-B45F-58F910AD0414}" srcOrd="0" destOrd="0" parTransId="{C139AE25-CC68-4F07-A386-F7B79C1B40DC}" sibTransId="{AF1FC1A2-76A7-4552-A6E6-842B6E46A4DF}"/>
    <dgm:cxn modelId="{5DFF16BB-CB13-EA41-B365-D1B466DF5D2E}" type="presOf" srcId="{152B08E1-A401-B44B-8A8F-FBE4D6CD9904}" destId="{93BB6FB3-0C9B-B64C-BB61-D7E370FE2828}" srcOrd="0" destOrd="0" presId="urn:microsoft.com/office/officeart/2005/8/layout/cycle6"/>
    <dgm:cxn modelId="{D61C99BC-D86C-DD44-8AF1-0F43132BB659}" type="parOf" srcId="{DD037640-71F5-49E8-AEB3-EBA81DAE9CFC}" destId="{636CAEEA-7D52-7344-86AE-793726F0E3AC}" srcOrd="3" destOrd="0" parTransId="{B22003BB-070C-A349-A005-49312A872233}" sibTransId="{2FA9766F-441E-1740-A6DF-2B16D9578B16}"/>
    <dgm:cxn modelId="{AEEE1CE5-182D-E84B-B35C-79B17385980E}" type="presOf" srcId="{DD037640-71F5-49E8-AEB3-EBA81DAE9CFC}" destId="{45F6710A-6792-BA4E-B7F0-AF298F91EAF3}" srcOrd="0" destOrd="0" presId="urn:microsoft.com/office/officeart/2005/8/layout/cycle6"/>
    <dgm:cxn modelId="{F44A13F0-27AD-5242-97BA-0531C3E15B6E}" type="presOf" srcId="{B050C984-8C6C-6746-926F-935BE7865520}" destId="{3FEBBC47-BF1E-9245-9AED-880098482A9B}" srcOrd="0" destOrd="0" presId="urn:microsoft.com/office/officeart/2005/8/layout/cycle6"/>
    <dgm:cxn modelId="{7AFA64FC-BDC3-A444-95FD-0AA912A4CEE8}" type="parOf" srcId="{DD037640-71F5-49E8-AEB3-EBA81DAE9CFC}" destId="{104626A2-828D-3741-9472-0D4C3F61FF82}" srcOrd="5" destOrd="0" parTransId="{8B067D1E-5F80-844E-BFDE-40BE53093AA6}" sibTransId="{152B08E1-A401-B44B-8A8F-FBE4D6CD9904}"/>
    <dgm:cxn modelId="{70B6A01C-6DE9-9244-8957-8C8F6E4EF249}" type="presParOf" srcId="{45F6710A-6792-BA4E-B7F0-AF298F91EAF3}" destId="{3E979B8D-C108-0C48-A441-E27AB0F639A5}" srcOrd="0" destOrd="0" presId="urn:microsoft.com/office/officeart/2005/8/layout/cycle6"/>
    <dgm:cxn modelId="{14DFB173-09C1-FB4B-9B2E-0DC9F6D5A13B}" type="presParOf" srcId="{45F6710A-6792-BA4E-B7F0-AF298F91EAF3}" destId="{3FC2A262-4BC0-834D-BDF1-E99F2719E978}" srcOrd="1" destOrd="0" presId="urn:microsoft.com/office/officeart/2005/8/layout/cycle6"/>
    <dgm:cxn modelId="{CCFC3656-D6C6-734D-A3F4-0FE25A265CF8}" type="presParOf" srcId="{45F6710A-6792-BA4E-B7F0-AF298F91EAF3}" destId="{C26A2E90-BCEA-664E-8905-0FB7195795EC}" srcOrd="2" destOrd="0" presId="urn:microsoft.com/office/officeart/2005/8/layout/cycle6"/>
    <dgm:cxn modelId="{759E5A5F-9C68-AE41-ADC8-B07C6FD0EB84}" type="presParOf" srcId="{45F6710A-6792-BA4E-B7F0-AF298F91EAF3}" destId="{3FEBBC47-BF1E-9245-9AED-880098482A9B}" srcOrd="3" destOrd="0" presId="urn:microsoft.com/office/officeart/2005/8/layout/cycle6"/>
    <dgm:cxn modelId="{8D3FB4EF-235E-BD40-8488-2417A338A04A}" type="presParOf" srcId="{45F6710A-6792-BA4E-B7F0-AF298F91EAF3}" destId="{07B9DC30-B71D-454E-87FA-C95F7CC6D32F}" srcOrd="4" destOrd="0" presId="urn:microsoft.com/office/officeart/2005/8/layout/cycle6"/>
    <dgm:cxn modelId="{5DE2AC68-1AB4-FA45-8852-F3CFBC81FD6E}" type="presParOf" srcId="{45F6710A-6792-BA4E-B7F0-AF298F91EAF3}" destId="{FDEAFDF8-7DC1-F04A-8B5C-2E8DA5F280AF}" srcOrd="5" destOrd="0" presId="urn:microsoft.com/office/officeart/2005/8/layout/cycle6"/>
    <dgm:cxn modelId="{264920A4-BE12-0147-9B70-DF7534086472}" type="presParOf" srcId="{45F6710A-6792-BA4E-B7F0-AF298F91EAF3}" destId="{649E28E5-C7E4-5945-AF6F-4E81613F1F6D}" srcOrd="6" destOrd="0" presId="urn:microsoft.com/office/officeart/2005/8/layout/cycle6"/>
    <dgm:cxn modelId="{1920BD7A-155D-6F4A-80BD-D9E55BCF023A}" type="presParOf" srcId="{45F6710A-6792-BA4E-B7F0-AF298F91EAF3}" destId="{8BA65EF8-1E79-3240-9666-034FE147FC26}" srcOrd="7" destOrd="0" presId="urn:microsoft.com/office/officeart/2005/8/layout/cycle6"/>
    <dgm:cxn modelId="{4BB4ED25-FA18-D44B-A32F-6D69F40F1E26}" type="presParOf" srcId="{45F6710A-6792-BA4E-B7F0-AF298F91EAF3}" destId="{1D7AD0BC-438C-6547-A557-157FEA9EDE01}" srcOrd="8" destOrd="0" presId="urn:microsoft.com/office/officeart/2005/8/layout/cycle6"/>
    <dgm:cxn modelId="{E2C6D046-CF3E-2247-8140-0D03391E4DB3}" type="presParOf" srcId="{45F6710A-6792-BA4E-B7F0-AF298F91EAF3}" destId="{24E04EA3-BD2A-0242-BDF3-2D70C1C386C4}" srcOrd="9" destOrd="0" presId="urn:microsoft.com/office/officeart/2005/8/layout/cycle6"/>
    <dgm:cxn modelId="{AAAC4A9C-CF1C-BF45-A71B-4C22D0B17BA5}" type="presParOf" srcId="{45F6710A-6792-BA4E-B7F0-AF298F91EAF3}" destId="{9CF401A1-D017-544E-9848-B9305FB75FA5}" srcOrd="10" destOrd="0" presId="urn:microsoft.com/office/officeart/2005/8/layout/cycle6"/>
    <dgm:cxn modelId="{C992817C-5977-574E-829B-D8CE93C566BB}" type="presParOf" srcId="{45F6710A-6792-BA4E-B7F0-AF298F91EAF3}" destId="{0BC63421-AFA2-294E-BFBD-97AA0D7FE796}" srcOrd="11" destOrd="0" presId="urn:microsoft.com/office/officeart/2005/8/layout/cycle6"/>
    <dgm:cxn modelId="{1CA5751B-5D71-CE42-A310-151D5C6BABC7}" type="presParOf" srcId="{45F6710A-6792-BA4E-B7F0-AF298F91EAF3}" destId="{A7FB8B65-8A69-D34B-B53B-82179059D353}" srcOrd="12" destOrd="0" presId="urn:microsoft.com/office/officeart/2005/8/layout/cycle6"/>
    <dgm:cxn modelId="{23BF6B91-4D41-EB48-B5EF-5B3C2571F20D}" type="presParOf" srcId="{45F6710A-6792-BA4E-B7F0-AF298F91EAF3}" destId="{A2CAF1C4-B2D0-9942-B0C8-165B3216C793}" srcOrd="13" destOrd="0" presId="urn:microsoft.com/office/officeart/2005/8/layout/cycle6"/>
    <dgm:cxn modelId="{171F70E2-8745-9044-94D4-8D70F1E60650}" type="presParOf" srcId="{45F6710A-6792-BA4E-B7F0-AF298F91EAF3}" destId="{E0208917-5171-404A-9955-BFBF99E776B0}" srcOrd="14" destOrd="0" presId="urn:microsoft.com/office/officeart/2005/8/layout/cycle6"/>
    <dgm:cxn modelId="{0E9C4F33-24D3-1C46-A42E-AABBA9168BFD}" type="presParOf" srcId="{45F6710A-6792-BA4E-B7F0-AF298F91EAF3}" destId="{CB341212-040D-9C45-A9FA-3F003528D560}" srcOrd="15" destOrd="0" presId="urn:microsoft.com/office/officeart/2005/8/layout/cycle6"/>
    <dgm:cxn modelId="{88BCF0DB-8893-1444-B8B2-C72A08EF2163}" type="presParOf" srcId="{45F6710A-6792-BA4E-B7F0-AF298F91EAF3}" destId="{1EEC50AE-7FDC-5E44-8BD6-AB29594A58C7}" srcOrd="16" destOrd="0" presId="urn:microsoft.com/office/officeart/2005/8/layout/cycle6"/>
    <dgm:cxn modelId="{A2FB6A9D-1D18-BD46-B465-CD95FF68EB58}" type="presParOf" srcId="{45F6710A-6792-BA4E-B7F0-AF298F91EAF3}" destId="{93BB6FB3-0C9B-B64C-BB61-D7E370FE2828}" srcOrd="17" destOrd="0" presId="urn:microsoft.com/office/officeart/2005/8/layout/cycle6"/>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87093415" name=""/>
      <dsp:cNvGrpSpPr/>
    </dsp:nvGrpSpPr>
    <dsp:grpSpPr bwMode="auto">
      <a:xfrm>
        <a:off x="0" y="0"/>
        <a:ext cx="9836150" cy="4445000"/>
        <a:chOff x="0" y="0"/>
        <a:chExt cx="9836150" cy="4445000"/>
      </a:xfrm>
    </dsp:grpSpPr>
    <dsp:sp modelId="{C3A11A47-83A2-0E4A-851F-04143E8ACA10}">
      <dsp:nvSpPr>
        <dsp:cNvPr id="0" name=""/>
        <dsp:cNvSpPr/>
      </dsp:nvSpPr>
      <dsp:spPr bwMode="auto">
        <a:xfrm rot="0" flipH="0" flipV="0">
          <a:off x="0" y="0"/>
          <a:ext cx="7868920" cy="977900"/>
        </a:xfrm>
        <a:prstGeom prst="roundRect">
          <a:avLst>
            <a:gd name="adj" fmla="val 10000"/>
          </a:avLst>
        </a:prstGeom>
        <a:ln/>
      </dsp:spPr>
      <dsp:style>
        <a:lnRef idx="2">
          <a:schemeClr val="lt1"/>
        </a:lnRef>
        <a:fillRef idx="1">
          <a:schemeClr val="accent1"/>
        </a:fillRef>
        <a:effectRef idx="0">
          <a:srgbClr val="000000"/>
        </a:effectRef>
        <a:fontRef idx="minor">
          <a:schemeClr val="lt1"/>
        </a:fontRef>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r>
            <a:rPr b="0" i="0" u="none"/>
            <a:t>Close relationships, often family structures</a:t>
          </a:r>
          <a:endParaRPr/>
        </a:p>
      </dsp:txBody>
      <dsp:txXfrm rot="0">
        <a:off x="28641" y="28641"/>
        <a:ext cx="6731057" cy="920616"/>
      </dsp:txXfrm>
    </dsp:sp>
    <dsp:sp modelId="{BEA65CC4-C7DE-B246-AFD7-6DE24819D16C}">
      <dsp:nvSpPr>
        <dsp:cNvPr id="0" name=""/>
        <dsp:cNvSpPr/>
      </dsp:nvSpPr>
      <dsp:spPr bwMode="auto">
        <a:xfrm rot="0" flipH="0" flipV="0">
          <a:off x="659022" y="1155700"/>
          <a:ext cx="7868920" cy="977900"/>
        </a:xfrm>
        <a:prstGeom prst="roundRect">
          <a:avLst>
            <a:gd name="adj" fmla="val 10000"/>
          </a:avLst>
        </a:prstGeom>
        <a:ln/>
      </dsp:spPr>
      <dsp:style>
        <a:lnRef idx="2">
          <a:schemeClr val="lt1"/>
        </a:lnRef>
        <a:fillRef idx="1">
          <a:schemeClr val="accent1"/>
        </a:fillRef>
        <a:effectRef idx="0">
          <a:srgbClr val="000000"/>
        </a:effectRef>
        <a:fontRef idx="minor">
          <a:schemeClr val="lt1"/>
        </a:fontRef>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r>
            <a:rPr b="0" i="0" u="none"/>
            <a:t>Dependency relationships and hierarchies</a:t>
          </a:r>
          <a:endParaRPr/>
        </a:p>
      </dsp:txBody>
      <dsp:txXfrm rot="0">
        <a:off x="687663" y="1184341"/>
        <a:ext cx="6516979" cy="920616"/>
      </dsp:txXfrm>
    </dsp:sp>
    <dsp:sp modelId="{42E081A9-B93F-5140-ADD7-5CA6723F7F12}">
      <dsp:nvSpPr>
        <dsp:cNvPr id="0" name=""/>
        <dsp:cNvSpPr/>
      </dsp:nvSpPr>
      <dsp:spPr bwMode="auto">
        <a:xfrm rot="0" flipH="0" flipV="0">
          <a:off x="1308207" y="2311400"/>
          <a:ext cx="7868920" cy="977900"/>
        </a:xfrm>
        <a:prstGeom prst="roundRect">
          <a:avLst>
            <a:gd name="adj" fmla="val 10000"/>
          </a:avLst>
        </a:prstGeom>
        <a:ln/>
      </dsp:spPr>
      <dsp:style>
        <a:lnRef idx="2">
          <a:schemeClr val="lt1"/>
        </a:lnRef>
        <a:fillRef idx="1">
          <a:schemeClr val="accent1"/>
        </a:fillRef>
        <a:effectRef idx="0">
          <a:srgbClr val="000000"/>
        </a:effectRef>
        <a:fontRef idx="minor">
          <a:schemeClr val="lt1"/>
        </a:fontRef>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r>
            <a:rPr b="0" i="0" u="none"/>
            <a:t>Gender relations</a:t>
          </a:r>
          <a:endParaRPr/>
        </a:p>
      </dsp:txBody>
      <dsp:txXfrm rot="0">
        <a:off x="1336849" y="2340041"/>
        <a:ext cx="6526815" cy="920616"/>
      </dsp:txXfrm>
    </dsp:sp>
    <dsp:sp modelId="{A842B019-3C04-B540-88D9-BAA7625DDCBF}">
      <dsp:nvSpPr>
        <dsp:cNvPr id="0" name=""/>
        <dsp:cNvSpPr/>
      </dsp:nvSpPr>
      <dsp:spPr bwMode="auto">
        <a:xfrm rot="0" flipH="0" flipV="0">
          <a:off x="1967230" y="3467100"/>
          <a:ext cx="7868920" cy="977900"/>
        </a:xfrm>
        <a:prstGeom prst="roundRect">
          <a:avLst>
            <a:gd name="adj" fmla="val 10000"/>
          </a:avLst>
        </a:prstGeom>
        <a:ln/>
      </dsp:spPr>
      <dsp:style>
        <a:lnRef idx="2">
          <a:schemeClr val="lt1"/>
        </a:lnRef>
        <a:fillRef idx="1">
          <a:schemeClr val="accent1"/>
        </a:fillRef>
        <a:effectRef idx="0">
          <a:srgbClr val="000000"/>
        </a:effectRef>
        <a:fontRef idx="minor">
          <a:schemeClr val="lt1"/>
        </a:fontRef>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r>
            <a:rPr b="0" i="0" u="none"/>
            <a:t>Body-centredness</a:t>
          </a:r>
          <a:endParaRPr/>
        </a:p>
      </dsp:txBody>
      <dsp:txXfrm rot="0">
        <a:off x="1995871" y="3495741"/>
        <a:ext cx="6516979" cy="920616"/>
      </dsp:txXfrm>
    </dsp:sp>
    <dsp:sp modelId="{16820FF0-C410-CF4A-A869-9ABA46424C04}">
      <dsp:nvSpPr>
        <dsp:cNvPr id="0" name=""/>
        <dsp:cNvSpPr/>
      </dsp:nvSpPr>
      <dsp:spPr bwMode="auto">
        <a:xfrm rot="0" flipH="0" flipV="0">
          <a:off x="7233285" y="748982"/>
          <a:ext cx="635635" cy="635635"/>
        </a:xfrm>
        <a:prstGeom prst="downArrow">
          <a:avLst>
            <a:gd name="adj1" fmla="val 55000"/>
            <a:gd name="adj2" fmla="val 45000"/>
          </a:avLst>
        </a:prstGeom>
        <a:ln/>
      </dsp:spPr>
      <dsp:style>
        <a:lnRef idx="2">
          <a:schemeClr val="accent1">
            <a:alpha val="90000"/>
            <a:tint val="40000"/>
          </a:schemeClr>
        </a:lnRef>
        <a:fillRef idx="1">
          <a:schemeClr val="accent1">
            <a:alpha val="90000"/>
            <a:tint val="40000"/>
          </a:schemeClr>
        </a:fillRef>
        <a:effectRef idx="0">
          <a:srgbClr val="000000"/>
        </a:effectRef>
        <a:fontRef idx="minor"/>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endParaRPr/>
        </a:p>
      </dsp:txBody>
      <dsp:txXfrm rot="0">
        <a:off x="7376302" y="748982"/>
        <a:ext cx="349599" cy="478315"/>
      </dsp:txXfrm>
    </dsp:sp>
    <dsp:sp modelId="{091E010E-E060-BC4A-AA85-1587F3ACAE22}">
      <dsp:nvSpPr>
        <dsp:cNvPr id="0" name=""/>
        <dsp:cNvSpPr/>
      </dsp:nvSpPr>
      <dsp:spPr bwMode="auto">
        <a:xfrm rot="0" flipH="0" flipV="0">
          <a:off x="7892307" y="1904682"/>
          <a:ext cx="635635" cy="635635"/>
        </a:xfrm>
        <a:prstGeom prst="downArrow">
          <a:avLst>
            <a:gd name="adj1" fmla="val 55000"/>
            <a:gd name="adj2" fmla="val 45000"/>
          </a:avLst>
        </a:prstGeom>
        <a:ln/>
      </dsp:spPr>
      <dsp:style>
        <a:lnRef idx="2">
          <a:schemeClr val="accent1">
            <a:alpha val="90000"/>
            <a:tint val="40000"/>
          </a:schemeClr>
        </a:lnRef>
        <a:fillRef idx="1">
          <a:schemeClr val="accent1">
            <a:alpha val="90000"/>
            <a:tint val="40000"/>
          </a:schemeClr>
        </a:fillRef>
        <a:effectRef idx="0">
          <a:srgbClr val="000000"/>
        </a:effectRef>
        <a:fontRef idx="minor"/>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endParaRPr/>
        </a:p>
      </dsp:txBody>
      <dsp:txXfrm rot="0">
        <a:off x="8035324" y="1904682"/>
        <a:ext cx="349599" cy="478315"/>
      </dsp:txXfrm>
    </dsp:sp>
    <dsp:sp modelId="{6043423D-C475-F84E-839C-5D806B582773}">
      <dsp:nvSpPr>
        <dsp:cNvPr id="0" name=""/>
        <dsp:cNvSpPr/>
      </dsp:nvSpPr>
      <dsp:spPr bwMode="auto">
        <a:xfrm rot="0" flipH="0" flipV="0">
          <a:off x="8541492" y="3060382"/>
          <a:ext cx="635635" cy="635635"/>
        </a:xfrm>
        <a:prstGeom prst="downArrow">
          <a:avLst>
            <a:gd name="adj1" fmla="val 55000"/>
            <a:gd name="adj2" fmla="val 45000"/>
          </a:avLst>
        </a:prstGeom>
        <a:ln/>
      </dsp:spPr>
      <dsp:style>
        <a:lnRef idx="2">
          <a:schemeClr val="accent1">
            <a:alpha val="90000"/>
            <a:tint val="40000"/>
          </a:schemeClr>
        </a:lnRef>
        <a:fillRef idx="1">
          <a:schemeClr val="accent1">
            <a:alpha val="90000"/>
            <a:tint val="40000"/>
          </a:schemeClr>
        </a:fillRef>
        <a:effectRef idx="0">
          <a:srgbClr val="000000"/>
        </a:effectRef>
        <a:fontRef idx="minor"/>
      </dsp:style>
      <dsp:txBody>
        <a:bodyPr vertOverflow="overflow" horzOverflow="overflow" vert="horz" wrap="square" lIns="91440" tIns="45720" rIns="91440" bIns="45720" numCol="1" spcCol="0" rtlCol="0" fromWordArt="0" anchor="ctr" anchorCtr="0" forceAA="0" upright="0" compatLnSpc="0"/>
        <a:p>
          <a:pPr algn="ctr">
            <a:lnSpc>
              <a:spcPct val="90000"/>
            </a:lnSpc>
            <a:defRPr/>
          </a:pPr>
          <a:endParaRPr/>
        </a:p>
      </dsp:txBody>
      <dsp:txXfrm rot="0">
        <a:off x="8684510" y="3060382"/>
        <a:ext cx="349599" cy="478315"/>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866670691" name=""/>
      <dsp:cNvGrpSpPr/>
    </dsp:nvGrpSpPr>
    <dsp:grpSpPr bwMode="auto">
      <a:xfrm>
        <a:off x="0" y="0"/>
        <a:ext cx="6768752" cy="2525039"/>
        <a:chOff x="0" y="0"/>
        <a:chExt cx="6768752" cy="2525039"/>
      </a:xfrm>
    </dsp:grpSpPr>
    <dsp:sp modelId="{563E3570-459A-974B-BBD6-AE2BBC1F8D64}">
      <dsp:nvSpPr>
        <dsp:cNvPr id="0" name=""/>
        <dsp:cNvSpPr/>
      </dsp:nvSpPr>
      <dsp:spPr bwMode="auto">
        <a:xfrm rot="0" flipH="0" flipV="0">
          <a:off x="101825" y="0"/>
          <a:ext cx="2525039" cy="2525039"/>
        </a:xfrm>
        <a:prstGeom prst="ellipse">
          <a:avLst/>
        </a:prstGeom>
        <a:solidFill>
          <a:schemeClr val="accent4"/>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8961" tIns="45720" rIns="138961" bIns="45720" numCol="1" spcCol="0" rtlCol="0" fromWordArt="0" anchor="ctr" anchorCtr="0" forceAA="0" upright="0" compatLnSpc="0"/>
        <a:p>
          <a:pPr algn="ctr">
            <a:lnSpc>
              <a:spcPct val="90000"/>
            </a:lnSpc>
            <a:defRPr/>
          </a:pPr>
          <a:r>
            <a:rPr b="1" i="0" u="none">
              <a:solidFill>
                <a:schemeClr val="bg1"/>
              </a:solidFill>
            </a:rPr>
            <a:t>Promoting autonomy</a:t>
          </a:r>
          <a:endParaRPr b="1">
            <a:solidFill>
              <a:schemeClr val="bg1"/>
            </a:solidFill>
          </a:endParaRPr>
        </a:p>
      </dsp:txBody>
      <dsp:txXfrm rot="0">
        <a:off x="471608" y="369783"/>
        <a:ext cx="1785472" cy="1785472"/>
      </dsp:txXfrm>
    </dsp:sp>
    <dsp:sp modelId="{1D1EBF5E-AD3F-A746-AA7D-D9C861789CCD}">
      <dsp:nvSpPr>
        <dsp:cNvPr id="0" name=""/>
        <dsp:cNvSpPr/>
      </dsp:nvSpPr>
      <dsp:spPr bwMode="auto">
        <a:xfrm rot="0" flipH="0" flipV="0">
          <a:off x="1916116" y="0"/>
          <a:ext cx="2525039" cy="2525039"/>
        </a:xfrm>
        <a:prstGeom prst="ellipse">
          <a:avLst/>
        </a:prstGeom>
        <a:solidFill>
          <a:schemeClr val="accent6"/>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8961" tIns="45720" rIns="138961" bIns="45720" numCol="1" spcCol="0" rtlCol="0" fromWordArt="0" anchor="ctr" anchorCtr="0" forceAA="0" upright="0" compatLnSpc="0"/>
        <a:p>
          <a:pPr algn="ctr">
            <a:lnSpc>
              <a:spcPct val="90000"/>
            </a:lnSpc>
            <a:defRPr/>
          </a:pPr>
          <a:r>
            <a:rPr b="1" i="0" u="none">
              <a:solidFill>
                <a:schemeClr val="bg1"/>
              </a:solidFill>
            </a:rPr>
            <a:t>Social support</a:t>
          </a:r>
          <a:endParaRPr b="1">
            <a:solidFill>
              <a:schemeClr val="bg1"/>
            </a:solidFill>
          </a:endParaRPr>
        </a:p>
      </dsp:txBody>
      <dsp:txXfrm rot="0">
        <a:off x="2285899" y="369783"/>
        <a:ext cx="1785472" cy="1785472"/>
      </dsp:txXfrm>
    </dsp:sp>
    <dsp:sp modelId="{DE51DCFE-C0EF-BC4A-8AFF-50D5C84A7E18}">
      <dsp:nvSpPr>
        <dsp:cNvPr id="0" name=""/>
        <dsp:cNvSpPr/>
      </dsp:nvSpPr>
      <dsp:spPr bwMode="auto">
        <a:xfrm rot="0" flipH="0" flipV="0">
          <a:off x="3936147" y="0"/>
          <a:ext cx="2525039" cy="2525039"/>
        </a:xfrm>
        <a:prstGeom prst="ellipse">
          <a:avLst/>
        </a:prstGeom>
        <a:solidFill>
          <a:schemeClr val="accent5">
            <a:lumMod val="75000"/>
          </a:schemeClr>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8961" tIns="45720" rIns="138961" bIns="45720" numCol="1" spcCol="0" rtlCol="0" fromWordArt="0" anchor="ctr" anchorCtr="0" forceAA="0" upright="0" compatLnSpc="0"/>
        <a:p>
          <a:pPr algn="ctr">
            <a:lnSpc>
              <a:spcPct val="90000"/>
            </a:lnSpc>
            <a:defRPr/>
          </a:pPr>
          <a:r>
            <a:rPr b="1" i="0" u="none">
              <a:solidFill>
                <a:schemeClr val="bg1"/>
              </a:solidFill>
            </a:rPr>
            <a:t>Feeling of competence</a:t>
          </a:r>
          <a:endParaRPr b="1">
            <a:solidFill>
              <a:schemeClr val="bg1"/>
            </a:solidFill>
          </a:endParaRPr>
        </a:p>
      </dsp:txBody>
      <dsp:txXfrm rot="0">
        <a:off x="4305930" y="369783"/>
        <a:ext cx="1785472" cy="1785472"/>
      </dsp:txXfrm>
    </dsp:sp>
  </dsp:spTree>
</dsp:drawing>
</file>

<file path=ppt/diagrams/drawing3.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547164119" name=""/>
      <dsp:cNvGrpSpPr/>
    </dsp:nvGrpSpPr>
    <dsp:grpSpPr bwMode="auto">
      <a:xfrm>
        <a:off x="0" y="0"/>
        <a:ext cx="6547808" cy="2477461"/>
        <a:chOff x="0" y="0"/>
        <a:chExt cx="6547808" cy="2477461"/>
      </a:xfrm>
    </dsp:grpSpPr>
    <dsp:sp modelId="{563E3570-459A-974B-BBD6-AE2BBC1F8D64}">
      <dsp:nvSpPr>
        <dsp:cNvPr id="0" name=""/>
        <dsp:cNvSpPr/>
      </dsp:nvSpPr>
      <dsp:spPr bwMode="auto">
        <a:xfrm rot="0" flipH="0" flipV="0">
          <a:off x="2035173" y="0"/>
          <a:ext cx="2477461" cy="2477461"/>
        </a:xfrm>
        <a:prstGeom prst="ellipse">
          <a:avLst/>
        </a:prstGeom>
        <a:solidFill>
          <a:schemeClr val="accent1"/>
        </a:solidFill>
        <a:ln/>
      </dsp:spPr>
      <dsp:style>
        <a:lnRef idx="2">
          <a:schemeClr val="lt1"/>
        </a:lnRef>
        <a:fillRef idx="1">
          <a:schemeClr val="accent1">
            <a:alpha val="50000"/>
          </a:schemeClr>
        </a:fillRef>
        <a:effectRef idx="0">
          <a:srgbClr val="000000"/>
        </a:effectRef>
        <a:fontRef idx="minor">
          <a:schemeClr val="tx1"/>
        </a:fontRef>
      </dsp:style>
      <dsp:txBody>
        <a:bodyPr vertOverflow="overflow" horzOverflow="overflow" vert="horz" wrap="square" lIns="136342" tIns="45720" rIns="136342" bIns="45720" numCol="1" spcCol="0" rtlCol="0" fromWordArt="0" anchor="ctr" anchorCtr="0" forceAA="0" upright="0" compatLnSpc="0"/>
        <a:p>
          <a:pPr algn="ctr">
            <a:lnSpc>
              <a:spcPct val="90000"/>
            </a:lnSpc>
            <a:defRPr/>
          </a:pPr>
          <a:r>
            <a:rPr b="1" i="0" u="none">
              <a:solidFill>
                <a:schemeClr val="bg1"/>
              </a:solidFill>
            </a:rPr>
            <a:t>Task orientation</a:t>
          </a:r>
          <a:endParaRPr b="1">
            <a:solidFill>
              <a:schemeClr val="bg1"/>
            </a:solidFill>
          </a:endParaRPr>
        </a:p>
      </dsp:txBody>
      <dsp:txXfrm rot="0">
        <a:off x="2397989" y="362815"/>
        <a:ext cx="1751829" cy="1751829"/>
      </dsp:txXfrm>
    </dsp:sp>
  </dsp:spTree>
</dsp:drawing>
</file>

<file path=ppt/diagrams/drawing4.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502296553" name=""/>
      <dsp:cNvGrpSpPr/>
    </dsp:nvGrpSpPr>
    <dsp:grpSpPr bwMode="auto">
      <a:xfrm>
        <a:off x="0" y="0"/>
        <a:ext cx="6408420" cy="4968551"/>
        <a:chOff x="0" y="0"/>
        <a:chExt cx="6408420" cy="4968551"/>
      </a:xfrm>
    </dsp:grpSpPr>
    <dsp:sp modelId="{3E979B8D-C108-0C48-A441-E27AB0F639A5}">
      <dsp:nvSpPr>
        <dsp:cNvPr id="0" name=""/>
        <dsp:cNvSpPr/>
      </dsp:nvSpPr>
      <dsp:spPr bwMode="auto">
        <a:xfrm rot="0" flipH="0" flipV="0">
          <a:off x="2502351" y="0"/>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Task</a:t>
          </a:r>
          <a:endParaRPr sz="1400" b="1"/>
        </a:p>
      </dsp:txBody>
      <dsp:txXfrm rot="0">
        <a:off x="2544851" y="42499"/>
        <a:ext cx="1254393" cy="785606"/>
      </dsp:txXfrm>
    </dsp:sp>
    <dsp:sp modelId="{C26A2E90-BCEA-664E-8905-0FB7195795EC}">
      <dsp:nvSpPr>
        <dsp:cNvPr id="1502296554" name=""/>
        <dsp:cNvSpPr/>
      </dsp:nvSpPr>
      <dsp:spPr bwMode="auto">
        <a:xfrm rot="0" flipH="0" flipV="0">
          <a:off x="1123074" y="435302"/>
          <a:ext cx="4097945" cy="4097945"/>
        </a:xfrm>
        <a:custGeom>
          <a:avLst/>
          <a:gdLst/>
          <a:ahLst/>
          <a:cxnLst/>
          <a:rect l="0" t="0" r="r" b="b"/>
          <a:pathLst>
            <a:path fill="norm" stroke="1" extrusionOk="0">
              <a:moveTo>
                <a:pt x="2727276" y="115531"/>
              </a:moveTo>
              <a:arcTo wR="2048972" hR="2048972" stAng="17359935" swAng="1498699"/>
            </a:path>
          </a:pathLst>
        </a:custGeom>
        <a:ln/>
      </dsp:spPr>
      <dsp:style>
        <a:lnRef idx="1">
          <a:schemeClr val="accent2"/>
        </a:lnRef>
        <a:fillRef idx="0">
          <a:srgbClr val="000000"/>
        </a:fillRef>
        <a:effectRef idx="0">
          <a:srgbClr val="000000"/>
        </a:effectRef>
        <a:fontRef idx="minor"/>
      </dsp:style>
    </dsp:sp>
    <dsp:sp modelId="{3FEBBC47-BF1E-9245-9AED-880098482A9B}">
      <dsp:nvSpPr>
        <dsp:cNvPr id="0" name=""/>
        <dsp:cNvSpPr/>
      </dsp:nvSpPr>
      <dsp:spPr bwMode="auto">
        <a:xfrm rot="0" flipH="0" flipV="0">
          <a:off x="4276814" y="1024486"/>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Autonomy</a:t>
          </a:r>
          <a:endParaRPr sz="1400" b="1"/>
        </a:p>
      </dsp:txBody>
      <dsp:txXfrm rot="0">
        <a:off x="4319313" y="1066985"/>
        <a:ext cx="1254393" cy="785606"/>
      </dsp:txXfrm>
    </dsp:sp>
    <dsp:sp modelId="{FDEAFDF8-7DC1-F04A-8B5C-2E8DA5F280AF}">
      <dsp:nvSpPr>
        <dsp:cNvPr id="1502296555" name=""/>
        <dsp:cNvSpPr/>
      </dsp:nvSpPr>
      <dsp:spPr bwMode="auto">
        <a:xfrm rot="0" flipH="0" flipV="0">
          <a:off x="1123074" y="435302"/>
          <a:ext cx="4097945" cy="4097945"/>
        </a:xfrm>
        <a:custGeom>
          <a:avLst/>
          <a:gdLst/>
          <a:ahLst/>
          <a:cxnLst/>
          <a:rect l="0" t="0" r="r" b="b"/>
          <a:pathLst>
            <a:path fill="norm" stroke="1" extrusionOk="0">
              <a:moveTo>
                <a:pt x="4014811" y="1471246"/>
              </a:moveTo>
              <a:arcTo wR="2048972" hR="2048972" stAng="20617370" swAng="1965258"/>
            </a:path>
          </a:pathLst>
        </a:custGeom>
        <a:ln/>
      </dsp:spPr>
      <dsp:style>
        <a:lnRef idx="1">
          <a:schemeClr val="accent2"/>
        </a:lnRef>
        <a:fillRef idx="0">
          <a:srgbClr val="000000"/>
        </a:fillRef>
        <a:effectRef idx="0">
          <a:srgbClr val="000000"/>
        </a:effectRef>
        <a:fontRef idx="minor"/>
      </dsp:style>
    </dsp:sp>
    <dsp:sp modelId="{649E28E5-C7E4-5945-AF6F-4E81613F1F6D}">
      <dsp:nvSpPr>
        <dsp:cNvPr id="0" name=""/>
        <dsp:cNvSpPr/>
      </dsp:nvSpPr>
      <dsp:spPr bwMode="auto">
        <a:xfrm rot="0" flipH="0" flipV="0">
          <a:off x="4212489" y="3073459"/>
          <a:ext cx="1468041"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Recognition/</a:t>
          </a:r>
          <a:endParaRPr b="1"/>
        </a:p>
        <a:p>
          <a:pPr marL="0" indent="0" algn="ctr">
            <a:lnSpc>
              <a:spcPct val="90000"/>
            </a:lnSpc>
            <a:spcAft>
              <a:spcPts val="587"/>
            </a:spcAft>
            <a:defRPr/>
          </a:pPr>
          <a:r>
            <a:rPr sz="1400" b="1" i="0" u="none"/>
            <a:t>Perception</a:t>
          </a:r>
          <a:endParaRPr sz="1400" b="1"/>
        </a:p>
      </dsp:txBody>
      <dsp:txXfrm rot="0">
        <a:off x="4254989" y="3115958"/>
        <a:ext cx="1383042" cy="785606"/>
      </dsp:txXfrm>
    </dsp:sp>
    <dsp:sp modelId="{1D7AD0BC-438C-6547-A557-157FEA9EDE01}">
      <dsp:nvSpPr>
        <dsp:cNvPr id="1502296556" name=""/>
        <dsp:cNvSpPr/>
      </dsp:nvSpPr>
      <dsp:spPr bwMode="auto">
        <a:xfrm rot="0" flipH="0" flipV="0">
          <a:off x="1123074" y="435302"/>
          <a:ext cx="4097945" cy="4097945"/>
        </a:xfrm>
        <a:custGeom>
          <a:avLst/>
          <a:gdLst/>
          <a:ahLst/>
          <a:cxnLst/>
          <a:rect l="0" t="0" r="r" b="b"/>
          <a:pathLst>
            <a:path fill="norm" stroke="1" extrusionOk="0">
              <a:moveTo>
                <a:pt x="3480277" y="3515143"/>
              </a:moveTo>
              <a:arcTo wR="2048972" hR="2048972" stAng="2741365" swAng="1498699"/>
            </a:path>
          </a:pathLst>
        </a:custGeom>
        <a:ln/>
      </dsp:spPr>
      <dsp:style>
        <a:lnRef idx="1">
          <a:schemeClr val="accent2"/>
        </a:lnRef>
        <a:fillRef idx="0">
          <a:srgbClr val="000000"/>
        </a:fillRef>
        <a:effectRef idx="0">
          <a:srgbClr val="000000"/>
        </a:effectRef>
        <a:fontRef idx="minor"/>
      </dsp:style>
    </dsp:sp>
    <dsp:sp modelId="{24E04EA3-BD2A-0242-BDF3-2D70C1C386C4}">
      <dsp:nvSpPr>
        <dsp:cNvPr id="0" name=""/>
        <dsp:cNvSpPr/>
      </dsp:nvSpPr>
      <dsp:spPr bwMode="auto">
        <a:xfrm rot="0" flipH="0" flipV="0">
          <a:off x="2502351" y="4097945"/>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Group</a:t>
          </a:r>
          <a:r>
            <a:rPr lang="en-GB" sz="1400" b="1" i="0" u="none"/>
            <a:t>ing</a:t>
          </a:r>
          <a:endParaRPr sz="1400" b="1"/>
        </a:p>
      </dsp:txBody>
      <dsp:txXfrm rot="0">
        <a:off x="2544851" y="4140445"/>
        <a:ext cx="1254393" cy="785606"/>
      </dsp:txXfrm>
    </dsp:sp>
    <dsp:sp modelId="{0BC63421-AFA2-294E-BFBD-97AA0D7FE796}">
      <dsp:nvSpPr>
        <dsp:cNvPr id="1502296557" name=""/>
        <dsp:cNvSpPr/>
      </dsp:nvSpPr>
      <dsp:spPr bwMode="auto">
        <a:xfrm rot="0" flipH="0" flipV="0">
          <a:off x="1123074" y="435302"/>
          <a:ext cx="4097945" cy="4097945"/>
        </a:xfrm>
        <a:custGeom>
          <a:avLst/>
          <a:gdLst/>
          <a:ahLst/>
          <a:cxnLst/>
          <a:rect l="0" t="0" r="r" b="b"/>
          <a:pathLst>
            <a:path fill="norm" stroke="1" extrusionOk="0">
              <a:moveTo>
                <a:pt x="1370669" y="3982413"/>
              </a:moveTo>
              <a:arcTo wR="2048972" hR="2048972" stAng="6559935" swAng="1498699"/>
            </a:path>
          </a:pathLst>
        </a:custGeom>
        <a:ln/>
      </dsp:spPr>
      <dsp:style>
        <a:lnRef idx="1">
          <a:schemeClr val="accent2"/>
        </a:lnRef>
        <a:fillRef idx="0">
          <a:srgbClr val="000000"/>
        </a:fillRef>
        <a:effectRef idx="0">
          <a:srgbClr val="000000"/>
        </a:effectRef>
        <a:fontRef idx="minor"/>
      </dsp:style>
    </dsp:sp>
    <dsp:sp modelId="{A7FB8B65-8A69-D34B-B53B-82179059D353}">
      <dsp:nvSpPr>
        <dsp:cNvPr id="0" name=""/>
        <dsp:cNvSpPr/>
      </dsp:nvSpPr>
      <dsp:spPr bwMode="auto">
        <a:xfrm rot="0" flipH="0" flipV="0">
          <a:off x="727888" y="3073459"/>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lang="en-GB" sz="1400" b="1" i="0" u="none"/>
            <a:t>Ev</a:t>
          </a:r>
          <a:r>
            <a:rPr sz="1400" b="1" i="0" u="none"/>
            <a:t>aluation</a:t>
          </a:r>
          <a:endParaRPr sz="1400" b="1"/>
        </a:p>
      </dsp:txBody>
      <dsp:txXfrm rot="0">
        <a:off x="770388" y="3115958"/>
        <a:ext cx="1254393" cy="785606"/>
      </dsp:txXfrm>
    </dsp:sp>
    <dsp:sp modelId="{E0208917-5171-404A-9955-BFBF99E776B0}">
      <dsp:nvSpPr>
        <dsp:cNvPr id="1502296558" name=""/>
        <dsp:cNvSpPr/>
      </dsp:nvSpPr>
      <dsp:spPr bwMode="auto">
        <a:xfrm rot="0" flipH="0" flipV="0">
          <a:off x="1123074" y="435302"/>
          <a:ext cx="4097945" cy="4097945"/>
        </a:xfrm>
        <a:custGeom>
          <a:avLst/>
          <a:gdLst/>
          <a:ahLst/>
          <a:cxnLst/>
          <a:rect l="0" t="0" r="r" b="b"/>
          <a:pathLst>
            <a:path fill="norm" stroke="1" extrusionOk="0">
              <a:moveTo>
                <a:pt x="83134" y="2626699"/>
              </a:moveTo>
              <a:arcTo wR="2048972" hR="2048972" stAng="9817370" swAng="1965258"/>
            </a:path>
          </a:pathLst>
        </a:custGeom>
        <a:ln/>
      </dsp:spPr>
      <dsp:style>
        <a:lnRef idx="1">
          <a:schemeClr val="accent2"/>
        </a:lnRef>
        <a:fillRef idx="0">
          <a:srgbClr val="000000"/>
        </a:fillRef>
        <a:effectRef idx="0">
          <a:srgbClr val="000000"/>
        </a:effectRef>
        <a:fontRef idx="minor"/>
      </dsp:style>
    </dsp:sp>
    <dsp:sp modelId="{CB341212-040D-9C45-A9FA-3F003528D560}">
      <dsp:nvSpPr>
        <dsp:cNvPr id="0" name=""/>
        <dsp:cNvSpPr/>
      </dsp:nvSpPr>
      <dsp:spPr bwMode="auto">
        <a:xfrm rot="0" flipH="0" flipV="0">
          <a:off x="727888" y="1024486"/>
          <a:ext cx="1339392" cy="870605"/>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Time</a:t>
          </a:r>
          <a:endParaRPr sz="1400" b="1"/>
        </a:p>
      </dsp:txBody>
      <dsp:txXfrm rot="0">
        <a:off x="770388" y="1066985"/>
        <a:ext cx="1254393" cy="785606"/>
      </dsp:txXfrm>
    </dsp:sp>
    <dsp:sp modelId="{93BB6FB3-0C9B-B64C-BB61-D7E370FE2828}">
      <dsp:nvSpPr>
        <dsp:cNvPr id="1502296559" name=""/>
        <dsp:cNvSpPr/>
      </dsp:nvSpPr>
      <dsp:spPr bwMode="auto">
        <a:xfrm rot="0" flipH="0" flipV="0">
          <a:off x="1123074" y="435302"/>
          <a:ext cx="4097945" cy="4097945"/>
        </a:xfrm>
        <a:custGeom>
          <a:avLst/>
          <a:gdLst/>
          <a:ahLst/>
          <a:cxnLst/>
          <a:rect l="0" t="0" r="r" b="b"/>
          <a:pathLst>
            <a:path fill="norm" stroke="1" extrusionOk="0">
              <a:moveTo>
                <a:pt x="617668" y="582802"/>
              </a:moveTo>
              <a:arcTo wR="2048972" hR="2048972" stAng="13541365" swAng="1498699"/>
            </a:path>
          </a:pathLst>
        </a:custGeom>
        <a:ln/>
      </dsp:spPr>
      <dsp:style>
        <a:lnRef idx="1">
          <a:schemeClr val="accent2"/>
        </a:lnRef>
        <a:fillRef idx="0">
          <a:srgbClr val="000000"/>
        </a:fillRef>
        <a:effectRef idx="0">
          <a:srgbClr val="000000"/>
        </a:effectRef>
        <a:fontRef idx="minor"/>
      </dsp:style>
    </dsp:sp>
  </dsp:spTree>
</dsp:drawing>
</file>

<file path=ppt/diagrams/drawing5.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55827674" name=""/>
      <dsp:cNvGrpSpPr/>
    </dsp:nvGrpSpPr>
    <dsp:grpSpPr bwMode="auto">
      <a:xfrm>
        <a:off x="0" y="0"/>
        <a:ext cx="3894662" cy="3153949"/>
        <a:chOff x="0" y="0"/>
        <a:chExt cx="3894662" cy="3153949"/>
      </a:xfrm>
    </dsp:grpSpPr>
    <dsp:sp modelId="{3E979B8D-C108-0C48-A441-E27AB0F639A5}">
      <dsp:nvSpPr>
        <dsp:cNvPr id="0" name=""/>
        <dsp:cNvSpPr/>
      </dsp:nvSpPr>
      <dsp:spPr bwMode="auto">
        <a:xfrm rot="0" flipH="0" flipV="0">
          <a:off x="1501803" y="0"/>
          <a:ext cx="850222" cy="552644"/>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Task</a:t>
          </a:r>
          <a:endParaRPr sz="1400" b="1"/>
        </a:p>
      </dsp:txBody>
      <dsp:txXfrm rot="0">
        <a:off x="1528781" y="26977"/>
        <a:ext cx="796267" cy="498689"/>
      </dsp:txXfrm>
    </dsp:sp>
    <dsp:sp modelId="{C26A2E90-BCEA-664E-8905-0FB7195795EC}">
      <dsp:nvSpPr>
        <dsp:cNvPr id="155827675" name=""/>
        <dsp:cNvSpPr/>
      </dsp:nvSpPr>
      <dsp:spPr bwMode="auto">
        <a:xfrm rot="0" flipH="0" flipV="0">
          <a:off x="626262" y="276322"/>
          <a:ext cx="2601304" cy="2601304"/>
        </a:xfrm>
        <a:custGeom>
          <a:avLst/>
          <a:gdLst/>
          <a:ahLst/>
          <a:cxnLst/>
          <a:rect l="0" t="0" r="r" b="b"/>
          <a:pathLst>
            <a:path fill="norm" stroke="1" extrusionOk="0">
              <a:moveTo>
                <a:pt x="1731227" y="73337"/>
              </a:moveTo>
              <a:arcTo wR="1300652" hR="1300652" stAng="17359935" swAng="1498699"/>
            </a:path>
          </a:pathLst>
        </a:custGeom>
        <a:ln/>
      </dsp:spPr>
      <dsp:style>
        <a:lnRef idx="1">
          <a:schemeClr val="accent2"/>
        </a:lnRef>
        <a:fillRef idx="0">
          <a:srgbClr val="000000"/>
        </a:fillRef>
        <a:effectRef idx="0">
          <a:srgbClr val="000000"/>
        </a:effectRef>
        <a:fontRef idx="minor"/>
      </dsp:style>
    </dsp:sp>
    <dsp:sp modelId="{3FEBBC47-BF1E-9245-9AED-880098482A9B}">
      <dsp:nvSpPr>
        <dsp:cNvPr id="0" name=""/>
        <dsp:cNvSpPr/>
      </dsp:nvSpPr>
      <dsp:spPr bwMode="auto">
        <a:xfrm rot="0" flipH="0" flipV="0">
          <a:off x="2628201" y="650326"/>
          <a:ext cx="850222" cy="552644"/>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41910" tIns="41910" rIns="41910" bIns="41910" numCol="1" spcCol="0" rtlCol="0" fromWordArt="0" anchor="ctr" anchorCtr="0" forceAA="0" upright="0" compatLnSpc="0"/>
        <a:p>
          <a:pPr marL="0" indent="0" algn="ctr">
            <a:lnSpc>
              <a:spcPct val="90000"/>
            </a:lnSpc>
            <a:spcAft>
              <a:spcPts val="461"/>
            </a:spcAft>
            <a:defRPr/>
          </a:pPr>
          <a:r>
            <a:rPr sz="1100" b="1" i="0" u="none"/>
            <a:t>Autonomy</a:t>
          </a:r>
          <a:endParaRPr sz="1100" b="1"/>
        </a:p>
      </dsp:txBody>
      <dsp:txXfrm rot="0">
        <a:off x="2655179" y="677303"/>
        <a:ext cx="796267" cy="498689"/>
      </dsp:txXfrm>
    </dsp:sp>
    <dsp:sp modelId="{FDEAFDF8-7DC1-F04A-8B5C-2E8DA5F280AF}">
      <dsp:nvSpPr>
        <dsp:cNvPr id="155827676" name=""/>
        <dsp:cNvSpPr/>
      </dsp:nvSpPr>
      <dsp:spPr bwMode="auto">
        <a:xfrm rot="0" flipH="0" flipV="0">
          <a:off x="626262" y="276322"/>
          <a:ext cx="2601304" cy="2601304"/>
        </a:xfrm>
        <a:custGeom>
          <a:avLst/>
          <a:gdLst/>
          <a:ahLst/>
          <a:cxnLst/>
          <a:rect l="0" t="0" r="r" b="b"/>
          <a:pathLst>
            <a:path fill="norm" stroke="1" extrusionOk="0">
              <a:moveTo>
                <a:pt x="2548532" y="933921"/>
              </a:moveTo>
              <a:arcTo wR="1300652" hR="1300652" stAng="20617370" swAng="1965258"/>
            </a:path>
          </a:pathLst>
        </a:custGeom>
        <a:ln/>
      </dsp:spPr>
      <dsp:style>
        <a:lnRef idx="1">
          <a:schemeClr val="accent2"/>
        </a:lnRef>
        <a:fillRef idx="0">
          <a:srgbClr val="000000"/>
        </a:fillRef>
        <a:effectRef idx="0">
          <a:srgbClr val="000000"/>
        </a:effectRef>
        <a:fontRef idx="minor"/>
      </dsp:style>
    </dsp:sp>
    <dsp:sp modelId="{649E28E5-C7E4-5945-AF6F-4E81613F1F6D}">
      <dsp:nvSpPr>
        <dsp:cNvPr id="0" name=""/>
        <dsp:cNvSpPr/>
      </dsp:nvSpPr>
      <dsp:spPr bwMode="auto">
        <a:xfrm rot="0" flipH="0" flipV="0">
          <a:off x="2587369" y="1950978"/>
          <a:ext cx="931886" cy="552644"/>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38099" tIns="38099" rIns="38099" bIns="38099" numCol="1" spcCol="0" rtlCol="0" fromWordArt="0" anchor="ctr" anchorCtr="0" forceAA="0" upright="0" compatLnSpc="0"/>
        <a:p>
          <a:pPr marL="0" indent="0" algn="ctr">
            <a:lnSpc>
              <a:spcPct val="90000"/>
            </a:lnSpc>
            <a:spcAft>
              <a:spcPts val="419"/>
            </a:spcAft>
            <a:defRPr/>
          </a:pPr>
          <a:r>
            <a:rPr sz="1000" b="1" i="0" u="none"/>
            <a:t>Recognition/</a:t>
          </a:r>
          <a:endParaRPr sz="1100" b="1"/>
        </a:p>
        <a:p>
          <a:pPr marL="0" indent="0" algn="ctr">
            <a:lnSpc>
              <a:spcPct val="90000"/>
            </a:lnSpc>
            <a:spcAft>
              <a:spcPts val="419"/>
            </a:spcAft>
            <a:defRPr/>
          </a:pPr>
          <a:r>
            <a:rPr sz="1000" b="1" i="0" u="none"/>
            <a:t>Perception</a:t>
          </a:r>
          <a:endParaRPr sz="1000" b="1"/>
        </a:p>
      </dsp:txBody>
      <dsp:txXfrm rot="0">
        <a:off x="2614347" y="1977955"/>
        <a:ext cx="877931" cy="498689"/>
      </dsp:txXfrm>
    </dsp:sp>
    <dsp:sp modelId="{1D7AD0BC-438C-6547-A557-157FEA9EDE01}">
      <dsp:nvSpPr>
        <dsp:cNvPr id="155827677" name=""/>
        <dsp:cNvSpPr/>
      </dsp:nvSpPr>
      <dsp:spPr bwMode="auto">
        <a:xfrm rot="0" flipH="0" flipV="0">
          <a:off x="626262" y="276322"/>
          <a:ext cx="2601304" cy="2601304"/>
        </a:xfrm>
        <a:custGeom>
          <a:avLst/>
          <a:gdLst/>
          <a:ahLst/>
          <a:cxnLst/>
          <a:rect l="0" t="0" r="r" b="b"/>
          <a:pathLst>
            <a:path fill="norm" stroke="1" extrusionOk="0">
              <a:moveTo>
                <a:pt x="2209219" y="2231351"/>
              </a:moveTo>
              <a:arcTo wR="1300652" hR="1300652" stAng="2741365" swAng="1498699"/>
            </a:path>
          </a:pathLst>
        </a:custGeom>
        <a:ln/>
      </dsp:spPr>
      <dsp:style>
        <a:lnRef idx="1">
          <a:schemeClr val="accent2"/>
        </a:lnRef>
        <a:fillRef idx="0">
          <a:srgbClr val="000000"/>
        </a:fillRef>
        <a:effectRef idx="0">
          <a:srgbClr val="000000"/>
        </a:effectRef>
        <a:fontRef idx="minor"/>
      </dsp:style>
    </dsp:sp>
    <dsp:sp modelId="{24E04EA3-BD2A-0242-BDF3-2D70C1C386C4}">
      <dsp:nvSpPr>
        <dsp:cNvPr id="0" name=""/>
        <dsp:cNvSpPr/>
      </dsp:nvSpPr>
      <dsp:spPr bwMode="auto">
        <a:xfrm rot="0" flipH="0" flipV="0">
          <a:off x="1501803" y="2601304"/>
          <a:ext cx="850222" cy="552644"/>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38099" tIns="38099" rIns="38099" bIns="38099" numCol="1" spcCol="0" rtlCol="0" fromWordArt="0" anchor="ctr" anchorCtr="0" forceAA="0" upright="0" compatLnSpc="0"/>
        <a:p>
          <a:pPr marL="0" indent="0" algn="ctr">
            <a:lnSpc>
              <a:spcPct val="90000"/>
            </a:lnSpc>
            <a:spcAft>
              <a:spcPts val="419"/>
            </a:spcAft>
            <a:defRPr/>
          </a:pPr>
          <a:r>
            <a:rPr sz="1000" b="1" i="0" u="none"/>
            <a:t>Group</a:t>
          </a:r>
          <a:r>
            <a:rPr lang="en-GB" sz="1000" b="1" i="0" u="none"/>
            <a:t>ing</a:t>
          </a:r>
          <a:endParaRPr sz="1000" b="1"/>
        </a:p>
      </dsp:txBody>
      <dsp:txXfrm rot="0">
        <a:off x="1528781" y="2628282"/>
        <a:ext cx="796267" cy="498689"/>
      </dsp:txXfrm>
    </dsp:sp>
    <dsp:sp modelId="{0BC63421-AFA2-294E-BFBD-97AA0D7FE796}">
      <dsp:nvSpPr>
        <dsp:cNvPr id="155827678" name=""/>
        <dsp:cNvSpPr/>
      </dsp:nvSpPr>
      <dsp:spPr bwMode="auto">
        <a:xfrm rot="0" flipH="0" flipV="0">
          <a:off x="626262" y="276322"/>
          <a:ext cx="2601304" cy="2601304"/>
        </a:xfrm>
        <a:custGeom>
          <a:avLst/>
          <a:gdLst/>
          <a:ahLst/>
          <a:cxnLst/>
          <a:rect l="0" t="0" r="r" b="b"/>
          <a:pathLst>
            <a:path fill="norm" stroke="1" extrusionOk="0">
              <a:moveTo>
                <a:pt x="870076" y="2527966"/>
              </a:moveTo>
              <a:arcTo wR="1300652" hR="1300652" stAng="6559935" swAng="1498699"/>
            </a:path>
          </a:pathLst>
        </a:custGeom>
        <a:ln/>
      </dsp:spPr>
      <dsp:style>
        <a:lnRef idx="1">
          <a:schemeClr val="accent2"/>
        </a:lnRef>
        <a:fillRef idx="0">
          <a:srgbClr val="000000"/>
        </a:fillRef>
        <a:effectRef idx="0">
          <a:srgbClr val="000000"/>
        </a:effectRef>
        <a:fontRef idx="minor"/>
      </dsp:style>
    </dsp:sp>
    <dsp:sp modelId="{A7FB8B65-8A69-D34B-B53B-82179059D353}">
      <dsp:nvSpPr>
        <dsp:cNvPr id="0" name=""/>
        <dsp:cNvSpPr/>
      </dsp:nvSpPr>
      <dsp:spPr bwMode="auto">
        <a:xfrm rot="0" flipH="0" flipV="0">
          <a:off x="375405" y="1950978"/>
          <a:ext cx="850222" cy="552644"/>
        </a:xfrm>
        <a:prstGeom prst="roundRect">
          <a:avLst>
            <a:gd name="adj" fmla="val 16667"/>
          </a:avLst>
        </a:prstGeom>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45719" tIns="45719" rIns="45719" bIns="45719" numCol="1" spcCol="0" rtlCol="0" fromWordArt="0" anchor="ctr" anchorCtr="0" forceAA="0" upright="0" compatLnSpc="0"/>
        <a:p>
          <a:pPr marL="0" indent="0" algn="ctr">
            <a:lnSpc>
              <a:spcPct val="90000"/>
            </a:lnSpc>
            <a:spcAft>
              <a:spcPts val="503"/>
            </a:spcAft>
            <a:defRPr/>
          </a:pPr>
          <a:r>
            <a:rPr lang="en-GB" sz="1200" b="1" i="0" u="none"/>
            <a:t>Ev</a:t>
          </a:r>
          <a:r>
            <a:rPr sz="1200" b="1" i="0" u="none"/>
            <a:t>aluation</a:t>
          </a:r>
          <a:endParaRPr sz="1200" b="1"/>
        </a:p>
      </dsp:txBody>
      <dsp:txXfrm rot="0">
        <a:off x="402383" y="1977955"/>
        <a:ext cx="796267" cy="498689"/>
      </dsp:txXfrm>
    </dsp:sp>
    <dsp:sp modelId="{E0208917-5171-404A-9955-BFBF99E776B0}">
      <dsp:nvSpPr>
        <dsp:cNvPr id="155827679" name=""/>
        <dsp:cNvSpPr/>
      </dsp:nvSpPr>
      <dsp:spPr bwMode="auto">
        <a:xfrm rot="0" flipH="0" flipV="0">
          <a:off x="626262" y="276322"/>
          <a:ext cx="2601304" cy="2601304"/>
        </a:xfrm>
        <a:custGeom>
          <a:avLst/>
          <a:gdLst/>
          <a:ahLst/>
          <a:cxnLst/>
          <a:rect l="0" t="0" r="r" b="b"/>
          <a:pathLst>
            <a:path fill="norm" stroke="1" extrusionOk="0">
              <a:moveTo>
                <a:pt x="52772" y="1667382"/>
              </a:moveTo>
              <a:arcTo wR="1300652" hR="1300652" stAng="9817370" swAng="1965258"/>
            </a:path>
          </a:pathLst>
        </a:custGeom>
        <a:ln/>
      </dsp:spPr>
      <dsp:style>
        <a:lnRef idx="1">
          <a:schemeClr val="accent2"/>
        </a:lnRef>
        <a:fillRef idx="0">
          <a:srgbClr val="000000"/>
        </a:fillRef>
        <a:effectRef idx="0">
          <a:srgbClr val="000000"/>
        </a:effectRef>
        <a:fontRef idx="minor"/>
      </dsp:style>
    </dsp:sp>
    <dsp:sp modelId="{CB341212-040D-9C45-A9FA-3F003528D560}">
      <dsp:nvSpPr>
        <dsp:cNvPr id="0" name=""/>
        <dsp:cNvSpPr/>
      </dsp:nvSpPr>
      <dsp:spPr bwMode="auto">
        <a:xfrm rot="0" flipH="0" flipV="0">
          <a:off x="375405" y="650326"/>
          <a:ext cx="850222" cy="552644"/>
        </a:xfrm>
        <a:prstGeom prst="roundRect">
          <a:avLst>
            <a:gd name="adj" fmla="val 16667"/>
          </a:avLst>
        </a:prstGeom>
        <a:solidFill>
          <a:schemeClr val="accent2">
            <a:lumMod val="40000"/>
            <a:lumOff val="60000"/>
          </a:schemeClr>
        </a:solidFill>
        <a:ln/>
      </dsp:spPr>
      <dsp:style>
        <a:lnRef idx="2">
          <a:schemeClr val="lt1"/>
        </a:lnRef>
        <a:fillRef idx="1">
          <a:schemeClr val="accent2"/>
        </a:fillRef>
        <a:effectRef idx="0">
          <a:srgbClr val="000000"/>
        </a:effectRef>
        <a:fontRef idx="minor">
          <a:schemeClr val="lt1"/>
        </a:fontRef>
      </dsp:style>
      <dsp:txBody>
        <a:bodyPr vertOverflow="overflow" horzOverflow="overflow" vert="horz" wrap="square" lIns="53339" tIns="53339" rIns="53339" bIns="53339" numCol="1" spcCol="0" rtlCol="0" fromWordArt="0" anchor="ctr" anchorCtr="0" forceAA="0" upright="0" compatLnSpc="0"/>
        <a:p>
          <a:pPr marL="0" indent="0" algn="ctr">
            <a:lnSpc>
              <a:spcPct val="90000"/>
            </a:lnSpc>
            <a:spcAft>
              <a:spcPts val="587"/>
            </a:spcAft>
            <a:defRPr/>
          </a:pPr>
          <a:r>
            <a:rPr sz="1400" b="1" i="0" u="none"/>
            <a:t>Time</a:t>
          </a:r>
          <a:endParaRPr sz="1400" b="1"/>
        </a:p>
      </dsp:txBody>
      <dsp:txXfrm rot="0">
        <a:off x="402383" y="677303"/>
        <a:ext cx="796267" cy="498689"/>
      </dsp:txXfrm>
    </dsp:sp>
    <dsp:sp modelId="{93BB6FB3-0C9B-B64C-BB61-D7E370FE2828}">
      <dsp:nvSpPr>
        <dsp:cNvPr id="155827680" name=""/>
        <dsp:cNvSpPr/>
      </dsp:nvSpPr>
      <dsp:spPr bwMode="auto">
        <a:xfrm rot="0" flipH="0" flipV="0">
          <a:off x="626262" y="276322"/>
          <a:ext cx="2601304" cy="2601304"/>
        </a:xfrm>
        <a:custGeom>
          <a:avLst/>
          <a:gdLst/>
          <a:ahLst/>
          <a:cxnLst/>
          <a:rect l="0" t="0" r="r" b="b"/>
          <a:pathLst>
            <a:path fill="norm" stroke="1" extrusionOk="0">
              <a:moveTo>
                <a:pt x="392084" y="369952"/>
              </a:moveTo>
              <a:arcTo wR="1300652" hR="1300652" stAng="13541365" swAng="1498699"/>
            </a:path>
          </a:pathLst>
        </a:custGeom>
        <a:ln/>
      </dsp:spPr>
      <dsp:style>
        <a:lnRef idx="1">
          <a:schemeClr val="accent2"/>
        </a:lnRef>
        <a:fillRef idx="0">
          <a:srgbClr val="000000"/>
        </a:fillRef>
        <a:effectRef idx="0">
          <a:srgbClr val="000000"/>
        </a:effectRef>
        <a:fontRef idx="minor"/>
      </dsp:style>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vProcess5">
  <dgm:title val=""/>
  <dgm:desc val=""/>
  <dgm:catLst>
    <dgm:cat type="process" pri="14000"/>
  </dgm:catLst>
  <dgm:sampData>
    <dgm:dataModel>
      <dgm:ptLst>
        <dgm:pt modelId="0" type="doc"/>
        <dgm:pt modelId="1" type="node">
          <dgm:prSet phldr="1"/>
        </dgm:pt>
        <dgm:pt modelId="2" type="node">
          <dgm:prSet phldr="1"/>
        </dgm:pt>
        <dgm:pt modelId="3" type="node">
          <dgm:prSet phldr="1"/>
        </dgm:pt>
      </dgm:ptLst>
      <dgm:cxnLst>
        <dgm:cxn modelId="5" type="parOf" srcId="0" destId="1" srcOrd="0" destOrd="0"/>
        <dgm:cxn modelId="6" type="parOf" srcId="0" destId="2" srcOrd="1" destOrd="0"/>
        <dgm:cxn modelId="7" type="parOf" srcId="0" destId="3" srcOrd="2"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6" type="parOf" srcId="0" destId="1" srcOrd="0" destOrd="0"/>
        <dgm:cxn modelId="7" type="parOf" srcId="0" destId="2" srcOrd="1" destOrd="0"/>
        <dgm:cxn modelId="8" type="parOf" srcId="0" destId="3" srcOrd="2" destOrd="0"/>
        <dgm:cxn modelId="9" type="parOf" srcId="0" destId="4" srcOrd="3" destOrd="0"/>
      </dgm:cxnLst>
      <dgm:bg/>
      <dgm:whole/>
    </dgm:dataModel>
  </dgm:clrData>
  <dgm:layoutNode name="outerComposite">
    <dgm:varLst>
      <dgm:chMax val="5"/>
      <dgm:dir val="norm"/>
      <dgm:resizeHandles val="exact"/>
    </dgm:varLst>
    <dgm:alg type="composite"/>
    <dgm:shape rot="0.000000" type="none" r:blip="" blipPhldr="0" lkTxEntry="0" zOrderOff="0" hideGeom="0">
      <dgm:adjLst/>
    </dgm:shape>
    <dgm:presOf/>
    <dgm:choose name="Name0">
      <dgm:if name="Name1" func="var" arg="dir" op="equ" val="norm">
        <dgm:constrLst>
          <dgm:constr type="primFontSz" for="ch" ptType="node" refPtType="all" refType="none" refFor="self" op="equ" fact="1.000000" val="65"/>
          <dgm:constr type="w" for="ch" forName="dummyMaxCanvas" ptType="all" refPtType="all" refType="w" refFor="self" op="none" fact="1.000000" val="0"/>
          <dgm:constr type="h" for="ch" forName="dummyMaxCanvas" ptType="all" refPtType="all" refType="h" refFor="self" op="none" fact="1.000000" val="0"/>
          <dgm:constr type="w" for="ch" forName="OneNode_1" ptType="all" refPtType="all" refType="w" refFor="self" op="none" fact="1.000000" val="0"/>
          <dgm:constr type="h" for="ch" forName="OneNode_1" ptType="all" refPtType="all" refType="h" refFor="self" op="none" fact="0.500000" val="0"/>
          <dgm:constr type="ctrY" for="ch" forName="OneNode_1" ptType="all" refPtType="all" refType="h" refFor="self" op="none" fact="0.500000" val="0"/>
          <dgm:constr type="w" for="ch" forName="TwoNodes_1" ptType="all" refPtType="all" refType="w" refFor="self" op="none" fact="0.850000" val="0"/>
          <dgm:constr type="h" for="ch" forName="TwoNodes_1" ptType="all" refPtType="all" refType="h" refFor="self" op="none" fact="0.450000" val="0"/>
          <dgm:constr type="t" for="ch" forName="TwoNodes_1" ptType="all" refPtType="all" refType="none" refFor="self" op="none" fact="1.000000" val="0"/>
          <dgm:constr type="l" for="ch" forName="TwoNodes_1" ptType="all" refPtType="all" refType="none" refFor="self" op="none" fact="1.000000" val="0"/>
          <dgm:constr type="w" for="ch" forName="TwoNodes_2" ptType="all" refPtType="all" refType="w" refFor="self" op="none" fact="0.850000" val="0"/>
          <dgm:constr type="h" for="ch" forName="TwoNodes_2" ptType="all" refPtType="all" refType="h" refFor="self" op="none" fact="0.450000" val="0"/>
          <dgm:constr type="b" for="ch" forName="TwoNodes_2" ptType="all" refPtType="all" refType="h" refFor="self" op="none" fact="1.000000" val="0"/>
          <dgm:constr type="r" for="ch" forName="TwoNodes_2" ptType="all" refPtType="all" refType="w" refFor="self" op="none" fact="1.000000" val="0"/>
          <dgm:constr type="w" for="ch" forName="TwoConn_1-2" ptType="all" refPtType="all" refType="h" refFor="ch" refForName="TwoNodes_1" op="none" fact="0.650000" val="0"/>
          <dgm:constr type="h" for="ch" forName="TwoConn_1-2" ptType="all" refPtType="all" refType="h" refFor="ch" refForName="TwoNodes_1" op="none" fact="0.650000" val="0"/>
          <dgm:constr type="ctrY" for="ch" forName="TwoConn_1-2" ptType="all" refPtType="all" refType="h" refFor="self" op="none" fact="0.500000" val="0"/>
          <dgm:constr type="r" for="ch" forName="TwoConn_1-2" ptType="all" refPtType="all" refType="r" refFor="ch" refForName="TwoNodes_1" op="none" fact="1.000000" val="0"/>
          <dgm:constr type="r" for="ch" forName="TwoNodes_1_text" ptType="all" refPtType="all" refType="l" refFor="ch" refForName="TwoConn_1-2" op="none" fact="1.000000" val="0"/>
          <dgm:constr type="rOff" for="ch" forName="TwoNodes_1_text" ptType="all" refPtType="all" refType="w" refFor="ch" refForName="TwoConn_1-2" op="none" fact="-0.500000" val="0"/>
          <dgm:constr type="t" for="ch" forName="TwoNodes_1_text" ptType="all" refPtType="all" refType="t" refFor="ch" refForName="TwoNodes_1" op="none" fact="1.000000" val="0"/>
          <dgm:constr type="b" for="ch" forName="TwoNodes_1_text" ptType="all" refPtType="all" refType="b" refFor="ch" refForName="TwoNodes_1" op="none" fact="1.000000" val="0"/>
          <dgm:constr type="l" for="ch" forName="TwoNodes_1_text" ptType="all" refPtType="all" refType="l" refFor="ch" refForName="TwoNodes_1" op="none" fact="1.000000" val="0"/>
          <dgm:constr type="r" for="ch" forName="TwoNodes_2_text" ptType="all" refPtType="all" refType="l" refFor="ch" refForName="TwoConn_1-2" op="none" fact="1.000000" val="0"/>
          <dgm:constr type="t" for="ch" forName="TwoNodes_2_text" ptType="all" refPtType="all" refType="t" refFor="ch" refForName="TwoNodes_2" op="none" fact="1.000000" val="0"/>
          <dgm:constr type="b" for="ch" forName="TwoNodes_2_text" ptType="all" refPtType="all" refType="b" refFor="ch" refForName="TwoNodes_2" op="none" fact="1.000000" val="0"/>
          <dgm:constr type="l" for="ch" forName="TwoNodes_2_text" ptType="all" refPtType="all" refType="l" refFor="ch" refForName="TwoNodes_2" op="none" fact="1.000000" val="0"/>
          <dgm:constr type="w" for="ch" forName="ThreeNodes_1" ptType="all" refPtType="all" refType="w" refFor="self" op="none" fact="0.850000" val="0"/>
          <dgm:constr type="h" for="ch" forName="ThreeNodes_1" ptType="all" refPtType="all" refType="h" refFor="self" op="none" fact="0.300000" val="0"/>
          <dgm:constr type="t" for="ch" forName="ThreeNodes_1" ptType="all" refPtType="all" refType="none" refFor="self" op="none" fact="1.000000" val="0"/>
          <dgm:constr type="l" for="ch" forName="ThreeNodes_1" ptType="all" refPtType="all" refType="none" refFor="self" op="none" fact="1.000000" val="0"/>
          <dgm:constr type="w" for="ch" forName="ThreeNodes_2" ptType="all" refPtType="all" refType="w" refFor="self" op="none" fact="0.850000" val="0"/>
          <dgm:constr type="h" for="ch" forName="ThreeNodes_2" ptType="all" refPtType="all" refType="h" refFor="self" op="none" fact="0.300000" val="0"/>
          <dgm:constr type="ctrY" for="ch" forName="ThreeNodes_2" ptType="all" refPtType="all" refType="h" refFor="self" op="none" fact="0.500000" val="0"/>
          <dgm:constr type="ctrX" for="ch" forName="ThreeNodes_2" ptType="all" refPtType="all" refType="w" refFor="self" op="none" fact="0.500000" val="0"/>
          <dgm:constr type="w" for="ch" forName="ThreeNodes_3" ptType="all" refPtType="all" refType="w" refFor="self" op="none" fact="0.850000" val="0"/>
          <dgm:constr type="h" for="ch" forName="ThreeNodes_3" ptType="all" refPtType="all" refType="h" refFor="self" op="none" fact="0.300000" val="0"/>
          <dgm:constr type="b" for="ch" forName="ThreeNodes_3" ptType="all" refPtType="all" refType="h" refFor="self" op="none" fact="1.000000" val="0"/>
          <dgm:constr type="r" for="ch" forName="ThreeNodes_3" ptType="all" refPtType="all" refType="w" refFor="self" op="none" fact="1.000000" val="0"/>
          <dgm:constr type="w" for="ch" forName="ThreeConn_1-2" ptType="all" refPtType="all" refType="h" refFor="ch" refForName="ThreeNodes_1" op="none" fact="0.650000" val="0"/>
          <dgm:constr type="h" for="ch" forName="ThreeConn_1-2" ptType="all" refPtType="all" refType="h" refFor="ch" refForName="ThreeNodes_1" op="none" fact="0.650000" val="0"/>
          <dgm:constr type="ctrY" for="ch" forName="ThreeConn_1-2" ptType="all" refPtType="all" refType="h" refFor="self" op="none" fact="0.325000" val="0"/>
          <dgm:constr type="r" for="ch" forName="ThreeConn_1-2" ptType="all" refPtType="all" refType="r" refFor="ch" refForName="ThreeNodes_1" op="none" fact="1.000000" val="0"/>
          <dgm:constr type="w" for="ch" forName="ThreeConn_2-3" ptType="all" refPtType="all" refType="h" refFor="ch" refForName="ThreeNodes_2" op="none" fact="0.650000" val="0"/>
          <dgm:constr type="h" for="ch" forName="ThreeConn_2-3" ptType="all" refPtType="all" refType="h" refFor="ch" refForName="ThreeNodes_2" op="none" fact="0.650000" val="0"/>
          <dgm:constr type="ctrY" for="ch" forName="ThreeConn_2-3" ptType="all" refPtType="all" refType="h" refFor="self" op="none" fact="0.673000" val="0"/>
          <dgm:constr type="r" for="ch" forName="ThreeConn_2-3" ptType="all" refPtType="all" refType="r" refFor="ch" refForName="ThreeNodes_2" op="none" fact="1.000000" val="0"/>
          <dgm:constr type="r" for="ch" forName="ThreeNodes_1_text" ptType="all" refPtType="all" refType="l" refFor="ch" refForName="ThreeConn_1-2" op="none" fact="1.000000" val="0"/>
          <dgm:constr type="rOff" for="ch" forName="ThreeNodes_1_text" ptType="all" refPtType="all" refType="w" refFor="ch" refForName="ThreeConn_1-2" op="none" fact="-0.570000" val="0"/>
          <dgm:constr type="t" for="ch" forName="ThreeNodes_1_text" ptType="all" refPtType="all" refType="t" refFor="ch" refForName="ThreeNodes_1" op="none" fact="1.000000" val="0"/>
          <dgm:constr type="b" for="ch" forName="ThreeNodes_1_text" ptType="all" refPtType="all" refType="b" refFor="ch" refForName="ThreeNodes_1" op="none" fact="1.000000" val="0"/>
          <dgm:constr type="l" for="ch" forName="ThreeNodes_1_text" ptType="all" refPtType="all" refType="l" refFor="ch" refForName="ThreeNodes_1" op="none" fact="1.000000" val="0"/>
          <dgm:constr type="r" for="ch" forName="ThreeNodes_2_text" ptType="all" refPtType="all" refType="l" refFor="ch" refForName="ThreeConn_1-2" op="none" fact="1.000000" val="0"/>
          <dgm:constr type="t" for="ch" forName="ThreeNodes_2_text" ptType="all" refPtType="all" refType="t" refFor="ch" refForName="ThreeNodes_2" op="none" fact="1.000000" val="0"/>
          <dgm:constr type="b" for="ch" forName="ThreeNodes_2_text" ptType="all" refPtType="all" refType="b" refFor="ch" refForName="ThreeNodes_2" op="none" fact="1.000000" val="0"/>
          <dgm:constr type="l" for="ch" forName="ThreeNodes_2_text" ptType="all" refPtType="all" refType="l" refFor="ch" refForName="ThreeNodes_2" op="none" fact="1.000000" val="0"/>
          <dgm:constr type="r" for="ch" forName="ThreeNodes_3_text" ptType="all" refPtType="all" refType="l" refFor="ch" refForName="ThreeConn_2-3" op="none" fact="1.000000" val="0"/>
          <dgm:constr type="t" for="ch" forName="ThreeNodes_3_text" ptType="all" refPtType="all" refType="t" refFor="ch" refForName="ThreeNodes_3" op="none" fact="1.000000" val="0"/>
          <dgm:constr type="b" for="ch" forName="ThreeNodes_3_text" ptType="all" refPtType="all" refType="b" refFor="ch" refForName="ThreeNodes_3" op="none" fact="1.000000" val="0"/>
          <dgm:constr type="l" for="ch" forName="ThreeNodes_3_text" ptType="all" refPtType="all" refType="l" refFor="ch" refForName="ThreeNodes_3" op="none" fact="1.000000" val="0"/>
          <dgm:constr type="w" for="ch" forName="FourNodes_1" ptType="all" refPtType="all" refType="w" refFor="self" op="none" fact="0.800000" val="0"/>
          <dgm:constr type="h" for="ch" forName="FourNodes_1" ptType="all" refPtType="all" refType="h" refFor="self" op="none" fact="0.220000" val="0"/>
          <dgm:constr type="t" for="ch" forName="FourNodes_1" ptType="all" refPtType="all" refType="none" refFor="self" op="none" fact="1.000000" val="0"/>
          <dgm:constr type="l" for="ch" forName="FourNodes_1" ptType="all" refPtType="all" refType="none" refFor="self" op="none" fact="1.000000" val="0"/>
          <dgm:constr type="w" for="ch" forName="FourNodes_2" ptType="all" refPtType="all" refType="w" refFor="self" op="none" fact="0.800000" val="0"/>
          <dgm:constr type="h" for="ch" forName="FourNodes_2" ptType="all" refPtType="all" refType="h" refFor="self" op="none" fact="0.220000" val="0"/>
          <dgm:constr type="ctrY" for="ch" forName="FourNodes_2" ptType="all" refPtType="all" refType="h" refFor="self" op="none" fact="0.370000" val="0"/>
          <dgm:constr type="ctrX" for="ch" forName="FourNodes_2" ptType="all" refPtType="all" refType="w" refFor="self" op="none" fact="0.467000" val="0"/>
          <dgm:constr type="w" for="ch" forName="FourNodes_3" ptType="all" refPtType="all" refType="w" refFor="self" op="none" fact="0.800000" val="0"/>
          <dgm:constr type="h" for="ch" forName="FourNodes_3" ptType="all" refPtType="all" refType="h" refFor="self" op="none" fact="0.220000" val="0"/>
          <dgm:constr type="ctrY" for="ch" forName="FourNodes_3" ptType="all" refPtType="all" refType="h" refFor="self" op="none" fact="0.630000" val="0"/>
          <dgm:constr type="ctrX" for="ch" forName="FourNodes_3" ptType="all" refPtType="all" refType="w" refFor="self" op="none" fact="0.533000" val="0"/>
          <dgm:constr type="w" for="ch" forName="FourNodes_4" ptType="all" refPtType="all" refType="w" refFor="self" op="none" fact="0.800000" val="0"/>
          <dgm:constr type="h" for="ch" forName="FourNodes_4" ptType="all" refPtType="all" refType="h" refFor="self" op="none" fact="0.220000" val="0"/>
          <dgm:constr type="b" for="ch" forName="FourNodes_4" ptType="all" refPtType="all" refType="h" refFor="self" op="none" fact="1.000000" val="0"/>
          <dgm:constr type="r" for="ch" forName="FourNodes_4" ptType="all" refPtType="all" refType="w" refFor="self" op="none" fact="1.000000" val="0"/>
          <dgm:constr type="w" for="ch" forName="FourConn_1-2" ptType="all" refPtType="all" refType="h" refFor="ch" refForName="FourNodes_1" op="none" fact="0.650000" val="0"/>
          <dgm:constr type="h" for="ch" forName="FourConn_1-2" ptType="all" refPtType="all" refType="h" refFor="ch" refForName="FourNodes_1" op="none" fact="0.650000" val="0"/>
          <dgm:constr type="ctrY" for="ch" forName="FourConn_1-2" ptType="all" refPtType="all" refType="h" refFor="self" op="none" fact="0.240000" val="0"/>
          <dgm:constr type="r" for="ch" forName="FourConn_1-2" ptType="all" refPtType="all" refType="r" refFor="ch" refForName="FourNodes_1" op="none" fact="1.000000" val="0"/>
          <dgm:constr type="w" for="ch" forName="FourConn_2-3" ptType="all" refPtType="all" refType="h" refFor="ch" refForName="FourNodes_2" op="none" fact="0.650000" val="0"/>
          <dgm:constr type="h" for="ch" forName="FourConn_2-3" ptType="all" refPtType="all" refType="h" refFor="ch" refForName="FourNodes_2" op="none" fact="0.650000" val="0"/>
          <dgm:constr type="ctrY" for="ch" forName="FourConn_2-3" ptType="all" refPtType="all" refType="h" refFor="self" op="none" fact="0.500000" val="0"/>
          <dgm:constr type="r" for="ch" forName="FourConn_2-3" ptType="all" refPtType="all" refType="r" refFor="ch" refForName="FourNodes_2" op="none" fact="1.000000" val="0"/>
          <dgm:constr type="w" for="ch" forName="FourConn_3-4" ptType="all" refPtType="all" refType="h" refFor="ch" refForName="FourNodes_3" op="none" fact="0.650000" val="0"/>
          <dgm:constr type="h" for="ch" forName="FourConn_3-4" ptType="all" refPtType="all" refType="h" refFor="ch" refForName="FourNodes_3" op="none" fact="0.650000" val="0"/>
          <dgm:constr type="ctrY" for="ch" forName="FourConn_3-4" ptType="all" refPtType="all" refType="h" refFor="self" op="none" fact="0.760000" val="0"/>
          <dgm:constr type="r" for="ch" forName="FourConn_3-4" ptType="all" refPtType="all" refType="r" refFor="ch" refForName="FourNodes_3" op="none" fact="1.000000" val="0"/>
          <dgm:constr type="r" for="ch" forName="FourNodes_1_text" ptType="all" refPtType="all" refType="l" refFor="ch" refForName="FourConn_1-2" op="none" fact="1.000000" val="0"/>
          <dgm:constr type="rOff" for="ch" forName="FourNodes_1_text" ptType="all" refPtType="all" refType="w" refFor="ch" refForName="FourConn_1-2" op="none" fact="-0.700000" val="0"/>
          <dgm:constr type="t" for="ch" forName="FourNodes_1_text" ptType="all" refPtType="all" refType="t" refFor="ch" refForName="FourNodes_1" op="none" fact="1.000000" val="0"/>
          <dgm:constr type="b" for="ch" forName="FourNodes_1_text" ptType="all" refPtType="all" refType="b" refFor="ch" refForName="FourNodes_1" op="none" fact="1.000000" val="0"/>
          <dgm:constr type="l" for="ch" forName="FourNodes_1_text" ptType="all" refPtType="all" refType="l" refFor="ch" refForName="FourNodes_1" op="none" fact="1.000000" val="0"/>
          <dgm:constr type="r" for="ch" forName="FourNodes_2_text" ptType="all" refPtType="all" refType="l" refFor="ch" refForName="FourConn_1-2" op="none" fact="1.000000" val="0"/>
          <dgm:constr type="t" for="ch" forName="FourNodes_2_text" ptType="all" refPtType="all" refType="t" refFor="ch" refForName="FourNodes_2" op="none" fact="1.000000" val="0"/>
          <dgm:constr type="b" for="ch" forName="FourNodes_2_text" ptType="all" refPtType="all" refType="b" refFor="ch" refForName="FourNodes_2" op="none" fact="1.000000" val="0"/>
          <dgm:constr type="l" for="ch" forName="FourNodes_2_text" ptType="all" refPtType="all" refType="l" refFor="ch" refForName="FourNodes_2" op="none" fact="1.000000" val="0"/>
          <dgm:constr type="r" for="ch" forName="FourNodes_3_text" ptType="all" refPtType="all" refType="l" refFor="ch" refForName="FourConn_2-3" op="none" fact="1.000000" val="0"/>
          <dgm:constr type="t" for="ch" forName="FourNodes_3_text" ptType="all" refPtType="all" refType="t" refFor="ch" refForName="FourNodes_3" op="none" fact="1.000000" val="0"/>
          <dgm:constr type="b" for="ch" forName="FourNodes_3_text" ptType="all" refPtType="all" refType="b" refFor="ch" refForName="FourNodes_3" op="none" fact="1.000000" val="0"/>
          <dgm:constr type="l" for="ch" forName="FourNodes_3_text" ptType="all" refPtType="all" refType="l" refFor="ch" refForName="FourNodes_3" op="none" fact="1.000000" val="0"/>
          <dgm:constr type="r" for="ch" forName="FourNodes_4_text" ptType="all" refPtType="all" refType="l" refFor="ch" refForName="FourConn_3-4" op="none" fact="1.000000" val="0"/>
          <dgm:constr type="t" for="ch" forName="FourNodes_4_text" ptType="all" refPtType="all" refType="t" refFor="ch" refForName="FourNodes_4" op="none" fact="1.000000" val="0"/>
          <dgm:constr type="b" for="ch" forName="FourNodes_4_text" ptType="all" refPtType="all" refType="b" refFor="ch" refForName="FourNodes_4" op="none" fact="1.000000" val="0"/>
          <dgm:constr type="l" for="ch" forName="FourNodes_4_text" ptType="all" refPtType="all" refType="l" refFor="ch" refForName="FourNodes_4" op="none" fact="1.000000" val="0"/>
          <dgm:constr type="w" for="ch" forName="FiveNodes_1" ptType="all" refPtType="all" refType="w" refFor="self" op="none" fact="0.770000" val="0"/>
          <dgm:constr type="h" for="ch" forName="FiveNodes_1" ptType="all" refPtType="all" refType="h" refFor="self" op="none" fact="0.180000" val="0"/>
          <dgm:constr type="t" for="ch" forName="FiveNodes_1" ptType="all" refPtType="all" refType="none" refFor="self" op="none" fact="1.000000" val="0"/>
          <dgm:constr type="l" for="ch" forName="FiveNodes_1" ptType="all" refPtType="all" refType="none" refFor="self" op="none" fact="1.000000" val="0"/>
          <dgm:constr type="w" for="ch" forName="FiveNodes_2" ptType="all" refPtType="all" refType="w" refFor="self" op="none" fact="0.770000" val="0"/>
          <dgm:constr type="h" for="ch" forName="FiveNodes_2" ptType="all" refPtType="all" refType="h" refFor="self" op="none" fact="0.180000" val="0"/>
          <dgm:constr type="ctrY" for="ch" forName="FiveNodes_2" ptType="all" refPtType="all" refType="h" refFor="self" op="none" fact="0.295000" val="0"/>
          <dgm:constr type="ctrX" for="ch" forName="FiveNodes_2" ptType="all" refPtType="all" refType="w" refFor="self" op="none" fact="0.442500" val="0"/>
          <dgm:constr type="w" for="ch" forName="FiveNodes_3" ptType="all" refPtType="all" refType="w" refFor="self" op="none" fact="0.770000" val="0"/>
          <dgm:constr type="h" for="ch" forName="FiveNodes_3" ptType="all" refPtType="all" refType="h" refFor="self" op="none" fact="0.180000" val="0"/>
          <dgm:constr type="ctrY" for="ch" forName="FiveNodes_3" ptType="all" refPtType="all" refType="h" refFor="self" op="none" fact="0.500000" val="0"/>
          <dgm:constr type="ctrX" for="ch" forName="FiveNodes_3" ptType="all" refPtType="all" refType="w" refFor="self" op="none" fact="0.500000" val="0"/>
          <dgm:constr type="w" for="ch" forName="FiveNodes_4" ptType="all" refPtType="all" refType="w" refFor="self" op="none" fact="0.770000" val="0"/>
          <dgm:constr type="h" for="ch" forName="FiveNodes_4" ptType="all" refPtType="all" refType="h" refFor="self" op="none" fact="0.180000" val="0"/>
          <dgm:constr type="ctrY" for="ch" forName="FiveNodes_4" ptType="all" refPtType="all" refType="h" refFor="self" op="none" fact="0.705000" val="0"/>
          <dgm:constr type="ctrX" for="ch" forName="FiveNodes_4" ptType="all" refPtType="all" refType="w" refFor="self" op="none" fact="0.557500" val="0"/>
          <dgm:constr type="w" for="ch" forName="FiveNodes_5" ptType="all" refPtType="all" refType="w" refFor="self" op="none" fact="0.770000" val="0"/>
          <dgm:constr type="h" for="ch" forName="FiveNodes_5" ptType="all" refPtType="all" refType="h" refFor="self" op="none" fact="0.180000" val="0"/>
          <dgm:constr type="b" for="ch" forName="FiveNodes_5" ptType="all" refPtType="all" refType="h" refFor="self" op="none" fact="1.000000" val="0"/>
          <dgm:constr type="r" for="ch" forName="FiveNodes_5" ptType="all" refPtType="all" refType="w" refFor="self" op="none" fact="1.000000" val="0"/>
          <dgm:constr type="w" for="ch" forName="FiveConn_1-2" ptType="all" refPtType="all" refType="h" refFor="ch" refForName="FiveNodes_1" op="none" fact="0.650000" val="0"/>
          <dgm:constr type="h" for="ch" forName="FiveConn_1-2" ptType="all" refPtType="all" refType="h" refFor="ch" refForName="FiveNodes_1" op="none" fact="0.650000" val="0"/>
          <dgm:constr type="ctrY" for="ch" forName="FiveConn_1-2" ptType="all" refPtType="all" refType="h" refFor="self" op="none" fact="0.190000" val="0"/>
          <dgm:constr type="r" for="ch" forName="FiveConn_1-2" ptType="all" refPtType="all" refType="r" refFor="ch" refForName="FiveNodes_1" op="none" fact="1.000000" val="0"/>
          <dgm:constr type="w" for="ch" forName="FiveConn_2-3" ptType="all" refPtType="all" refType="h" refFor="ch" refForName="FiveNodes_2" op="none" fact="0.650000" val="0"/>
          <dgm:constr type="h" for="ch" forName="FiveConn_2-3" ptType="all" refPtType="all" refType="h" refFor="ch" refForName="FiveNodes_2" op="none" fact="0.650000" val="0"/>
          <dgm:constr type="ctrY" for="ch" forName="FiveConn_2-3" ptType="all" refPtType="all" refType="h" refFor="self" op="none" fact="0.395000" val="0"/>
          <dgm:constr type="r" for="ch" forName="FiveConn_2-3" ptType="all" refPtType="all" refType="r" refFor="ch" refForName="FiveNodes_2" op="none" fact="1.000000" val="0"/>
          <dgm:constr type="w" for="ch" forName="FiveConn_3-4" ptType="all" refPtType="all" refType="h" refFor="ch" refForName="FiveNodes_3" op="none" fact="0.650000" val="0"/>
          <dgm:constr type="h" for="ch" forName="FiveConn_3-4" ptType="all" refPtType="all" refType="h" refFor="ch" refForName="FiveNodes_3" op="none" fact="0.650000" val="0"/>
          <dgm:constr type="ctrY" for="ch" forName="FiveConn_3-4" ptType="all" refPtType="all" refType="h" refFor="self" op="none" fact="0.597000" val="0"/>
          <dgm:constr type="r" for="ch" forName="FiveConn_3-4" ptType="all" refPtType="all" refType="r" refFor="ch" refForName="FiveNodes_3" op="none" fact="1.000000" val="0"/>
          <dgm:constr type="w" for="ch" forName="FiveConn_4-5" ptType="all" refPtType="all" refType="h" refFor="ch" refForName="FiveNodes_4" op="none" fact="0.650000" val="0"/>
          <dgm:constr type="h" for="ch" forName="FiveConn_4-5" ptType="all" refPtType="all" refType="h" refFor="ch" refForName="FiveNodes_4" op="none" fact="0.650000" val="0"/>
          <dgm:constr type="ctrY" for="ch" forName="FiveConn_4-5" ptType="all" refPtType="all" refType="h" refFor="self" op="none" fact="0.804000" val="0"/>
          <dgm:constr type="r" for="ch" forName="FiveConn_4-5" ptType="all" refPtType="all" refType="r" refFor="ch" refForName="FiveNodes_4" op="none" fact="1.000000" val="0"/>
          <dgm:constr type="r" for="ch" forName="FiveNodes_1_text" ptType="all" refPtType="all" refType="l" refFor="ch" refForName="FiveConn_1-2" op="none" fact="1.000000" val="0"/>
          <dgm:constr type="rOff" for="ch" forName="FiveNodes_1_text" ptType="all" refPtType="all" refType="w" refFor="ch" refForName="FiveConn_1-2" op="none" fact="-0.750000" val="0"/>
          <dgm:constr type="t" for="ch" forName="FiveNodes_1_text" ptType="all" refPtType="all" refType="t" refFor="ch" refForName="FiveNodes_1" op="none" fact="1.000000" val="0"/>
          <dgm:constr type="b" for="ch" forName="FiveNodes_1_text" ptType="all" refPtType="all" refType="b" refFor="ch" refForName="FiveNodes_1" op="none" fact="1.000000" val="0"/>
          <dgm:constr type="l" for="ch" forName="FiveNodes_1_text" ptType="all" refPtType="all" refType="l" refFor="ch" refForName="FiveNodes_1" op="none" fact="1.000000" val="0"/>
          <dgm:constr type="r" for="ch" forName="FiveNodes_2_text" ptType="all" refPtType="all" refType="l" refFor="ch" refForName="FiveConn_1-2" op="none" fact="1.000000" val="0"/>
          <dgm:constr type="t" for="ch" forName="FiveNodes_2_text" ptType="all" refPtType="all" refType="t" refFor="ch" refForName="FiveNodes_2" op="none" fact="1.000000" val="0"/>
          <dgm:constr type="b" for="ch" forName="FiveNodes_2_text" ptType="all" refPtType="all" refType="b" refFor="ch" refForName="FiveNodes_2" op="none" fact="1.000000" val="0"/>
          <dgm:constr type="l" for="ch" forName="FiveNodes_2_text" ptType="all" refPtType="all" refType="l" refFor="ch" refForName="FiveNodes_2" op="none" fact="1.000000" val="0"/>
          <dgm:constr type="r" for="ch" forName="FiveNodes_3_text" ptType="all" refPtType="all" refType="l" refFor="ch" refForName="FiveConn_2-3" op="none" fact="1.000000" val="0"/>
          <dgm:constr type="t" for="ch" forName="FiveNodes_3_text" ptType="all" refPtType="all" refType="t" refFor="ch" refForName="FiveNodes_3" op="none" fact="1.000000" val="0"/>
          <dgm:constr type="b" for="ch" forName="FiveNodes_3_text" ptType="all" refPtType="all" refType="b" refFor="ch" refForName="FiveNodes_3" op="none" fact="1.000000" val="0"/>
          <dgm:constr type="l" for="ch" forName="FiveNodes_3_text" ptType="all" refPtType="all" refType="l" refFor="ch" refForName="FiveNodes_3" op="none" fact="1.000000" val="0"/>
          <dgm:constr type="r" for="ch" forName="FiveNodes_4_text" ptType="all" refPtType="all" refType="l" refFor="ch" refForName="FiveConn_3-4" op="none" fact="1.000000" val="0"/>
          <dgm:constr type="t" for="ch" forName="FiveNodes_4_text" ptType="all" refPtType="all" refType="t" refFor="ch" refForName="FiveNodes_4" op="none" fact="1.000000" val="0"/>
          <dgm:constr type="b" for="ch" forName="FiveNodes_4_text" ptType="all" refPtType="all" refType="b" refFor="ch" refForName="FiveNodes_4" op="none" fact="1.000000" val="0"/>
          <dgm:constr type="l" for="ch" forName="FiveNodes_4_text" ptType="all" refPtType="all" refType="l" refFor="ch" refForName="FiveNodes_4" op="none" fact="1.000000" val="0"/>
          <dgm:constr type="r" for="ch" forName="FiveNodes_5_text" ptType="all" refPtType="all" refType="l" refFor="ch" refForName="FiveConn_4-5" op="none" fact="1.000000" val="0"/>
          <dgm:constr type="t" for="ch" forName="FiveNodes_5_text" ptType="all" refPtType="all" refType="t" refFor="ch" refForName="FiveNodes_5" op="none" fact="1.000000" val="0"/>
          <dgm:constr type="b" for="ch" forName="FiveNodes_5_text" ptType="all" refPtType="all" refType="b" refFor="ch" refForName="FiveNodes_5" op="none" fact="1.000000" val="0"/>
          <dgm:constr type="l" for="ch" forName="FiveNodes_5_text" ptType="all" refPtType="all" refType="l" refFor="ch" refForName="FiveNodes_5" op="none" fact="1.000000" val="0"/>
        </dgm:constrLst>
      </dgm:if>
      <dgm:else name="Name2">
        <dgm:constrLst>
          <dgm:constr type="primFontSz" for="ch" ptType="node" refPtType="all" refType="none" refFor="self" op="equ" fact="1.000000" val="65"/>
          <dgm:constr type="w" for="ch" forName="dummyMaxCanvas" ptType="all" refPtType="all" refType="w" refFor="self" op="none" fact="1.000000" val="0"/>
          <dgm:constr type="h" for="ch" forName="dummyMaxCanvas" ptType="all" refPtType="all" refType="h" refFor="self" op="none" fact="1.000000" val="0"/>
          <dgm:constr type="w" for="ch" forName="OneNode_1" ptType="all" refPtType="all" refType="w" refFor="self" op="none" fact="1.000000" val="0"/>
          <dgm:constr type="h" for="ch" forName="OneNode_1" ptType="all" refPtType="all" refType="h" refFor="self" op="none" fact="0.500000" val="0"/>
          <dgm:constr type="ctrY" for="ch" forName="OneNode_1" ptType="all" refPtType="all" refType="h" refFor="self" op="none" fact="0.500000" val="0"/>
          <dgm:constr type="w" for="ch" forName="TwoNodes_1" ptType="all" refPtType="all" refType="w" refFor="self" op="none" fact="0.850000" val="0"/>
          <dgm:constr type="h" for="ch" forName="TwoNodes_1" ptType="all" refPtType="all" refType="h" refFor="self" op="none" fact="0.450000" val="0"/>
          <dgm:constr type="t" for="ch" forName="TwoNodes_1" ptType="all" refPtType="all" refType="none" refFor="self" op="none" fact="1.000000" val="0"/>
          <dgm:constr type="r" for="ch" forName="TwoNodes_1" ptType="all" refPtType="all" refType="w" refFor="self" op="none" fact="1.000000" val="0"/>
          <dgm:constr type="w" for="ch" forName="TwoNodes_2" ptType="all" refPtType="all" refType="w" refFor="self" op="none" fact="0.850000" val="0"/>
          <dgm:constr type="h" for="ch" forName="TwoNodes_2" ptType="all" refPtType="all" refType="h" refFor="self" op="none" fact="0.450000" val="0"/>
          <dgm:constr type="b" for="ch" forName="TwoNodes_2" ptType="all" refPtType="all" refType="h" refFor="self" op="none" fact="1.000000" val="0"/>
          <dgm:constr type="l" for="ch" forName="TwoNodes_2" ptType="all" refPtType="all" refType="none" refFor="self" op="none" fact="1.000000" val="0"/>
          <dgm:constr type="w" for="ch" forName="TwoConn_1-2" ptType="all" refPtType="all" refType="h" refFor="ch" refForName="TwoNodes_1" op="none" fact="0.650000" val="0"/>
          <dgm:constr type="h" for="ch" forName="TwoConn_1-2" ptType="all" refPtType="all" refType="h" refFor="ch" refForName="TwoNodes_1" op="none" fact="0.650000" val="0"/>
          <dgm:constr type="ctrY" for="ch" forName="TwoConn_1-2" ptType="all" refPtType="all" refType="h" refFor="self" op="none" fact="0.500000" val="0"/>
          <dgm:constr type="l" for="ch" forName="TwoConn_1-2" ptType="all" refPtType="all" refType="l" refFor="ch" refForName="TwoNodes_1" op="none" fact="1.000000" val="0"/>
          <dgm:constr type="l" for="ch" forName="TwoNodes_1_text" ptType="all" refPtType="all" refType="r" refFor="ch" refForName="TwoConn_1-2" op="none" fact="1.000000" val="0"/>
          <dgm:constr type="lOff" for="ch" forName="TwoNodes_1_text" ptType="all" refPtType="all" refType="w" refFor="ch" refForName="TwoConn_1-2" op="none" fact="0.500000" val="0"/>
          <dgm:constr type="t" for="ch" forName="TwoNodes_1_text" ptType="all" refPtType="all" refType="t" refFor="ch" refForName="TwoNodes_1" op="none" fact="1.000000" val="0"/>
          <dgm:constr type="b" for="ch" forName="TwoNodes_1_text" ptType="all" refPtType="all" refType="b" refFor="ch" refForName="TwoNodes_1" op="none" fact="1.000000" val="0"/>
          <dgm:constr type="r" for="ch" forName="TwoNodes_1_text" ptType="all" refPtType="all" refType="r" refFor="ch" refForName="TwoNodes_1" op="none" fact="1.000000" val="0"/>
          <dgm:constr type="l" for="ch" forName="TwoNodes_2_text" ptType="all" refPtType="all" refType="r" refFor="ch" refForName="TwoConn_1-2" op="none" fact="1.000000" val="0"/>
          <dgm:constr type="t" for="ch" forName="TwoNodes_2_text" ptType="all" refPtType="all" refType="t" refFor="ch" refForName="TwoNodes_2" op="none" fact="1.000000" val="0"/>
          <dgm:constr type="b" for="ch" forName="TwoNodes_2_text" ptType="all" refPtType="all" refType="b" refFor="ch" refForName="TwoNodes_2" op="none" fact="1.000000" val="0"/>
          <dgm:constr type="r" for="ch" forName="TwoNodes_2_text" ptType="all" refPtType="all" refType="r" refFor="ch" refForName="TwoNodes_2" op="none" fact="1.000000" val="0"/>
          <dgm:constr type="w" for="ch" forName="ThreeNodes_1" ptType="all" refPtType="all" refType="w" refFor="self" op="none" fact="0.850000" val="0"/>
          <dgm:constr type="h" for="ch" forName="ThreeNodes_1" ptType="all" refPtType="all" refType="h" refFor="self" op="none" fact="0.300000" val="0"/>
          <dgm:constr type="t" for="ch" forName="ThreeNodes_1" ptType="all" refPtType="all" refType="none" refFor="self" op="none" fact="1.000000" val="0"/>
          <dgm:constr type="r" for="ch" forName="ThreeNodes_1" ptType="all" refPtType="all" refType="w" refFor="self" op="none" fact="1.000000" val="0"/>
          <dgm:constr type="w" for="ch" forName="ThreeNodes_2" ptType="all" refPtType="all" refType="w" refFor="self" op="none" fact="0.850000" val="0"/>
          <dgm:constr type="h" for="ch" forName="ThreeNodes_2" ptType="all" refPtType="all" refType="h" refFor="self" op="none" fact="0.300000" val="0"/>
          <dgm:constr type="ctrY" for="ch" forName="ThreeNodes_2" ptType="all" refPtType="all" refType="h" refFor="self" op="none" fact="0.500000" val="0"/>
          <dgm:constr type="ctrX" for="ch" forName="ThreeNodes_2" ptType="all" refPtType="all" refType="w" refFor="self" op="none" fact="0.500000" val="0"/>
          <dgm:constr type="w" for="ch" forName="ThreeNodes_3" ptType="all" refPtType="all" refType="w" refFor="self" op="none" fact="0.850000" val="0"/>
          <dgm:constr type="h" for="ch" forName="ThreeNodes_3" ptType="all" refPtType="all" refType="h" refFor="self" op="none" fact="0.300000" val="0"/>
          <dgm:constr type="b" for="ch" forName="ThreeNodes_3" ptType="all" refPtType="all" refType="h" refFor="self" op="none" fact="1.000000" val="0"/>
          <dgm:constr type="l" for="ch" forName="ThreeNodes_3" ptType="all" refPtType="all" refType="none" refFor="self" op="none" fact="1.000000" val="0"/>
          <dgm:constr type="w" for="ch" forName="ThreeConn_1-2" ptType="all" refPtType="all" refType="h" refFor="ch" refForName="ThreeNodes_1" op="none" fact="0.650000" val="0"/>
          <dgm:constr type="h" for="ch" forName="ThreeConn_1-2" ptType="all" refPtType="all" refType="h" refFor="ch" refForName="ThreeNodes_1" op="none" fact="0.650000" val="0"/>
          <dgm:constr type="ctrY" for="ch" forName="ThreeConn_1-2" ptType="all" refPtType="all" refType="h" refFor="self" op="none" fact="0.325000" val="0"/>
          <dgm:constr type="l" for="ch" forName="ThreeConn_1-2" ptType="all" refPtType="all" refType="l" refFor="ch" refForName="ThreeNodes_1" op="none" fact="1.000000" val="0"/>
          <dgm:constr type="w" for="ch" forName="ThreeConn_2-3" ptType="all" refPtType="all" refType="h" refFor="ch" refForName="ThreeNodes_2" op="none" fact="0.650000" val="0"/>
          <dgm:constr type="h" for="ch" forName="ThreeConn_2-3" ptType="all" refPtType="all" refType="h" refFor="ch" refForName="ThreeNodes_2" op="none" fact="0.650000" val="0"/>
          <dgm:constr type="ctrY" for="ch" forName="ThreeConn_2-3" ptType="all" refPtType="all" refType="h" refFor="self" op="none" fact="0.673000" val="0"/>
          <dgm:constr type="l" for="ch" forName="ThreeConn_2-3" ptType="all" refPtType="all" refType="l" refFor="ch" refForName="ThreeNodes_2" op="none" fact="1.000000" val="0"/>
          <dgm:constr type="l" for="ch" forName="ThreeNodes_1_text" ptType="all" refPtType="all" refType="r" refFor="ch" refForName="ThreeConn_1-2" op="none" fact="1.000000" val="0"/>
          <dgm:constr type="lOff" for="ch" forName="ThreeNodes_1_text" ptType="all" refPtType="all" refType="w" refFor="ch" refForName="ThreeConn_1-2" op="none" fact="0.550000" val="0"/>
          <dgm:constr type="t" for="ch" forName="ThreeNodes_1_text" ptType="all" refPtType="all" refType="t" refFor="ch" refForName="ThreeNodes_1" op="none" fact="1.000000" val="0"/>
          <dgm:constr type="b" for="ch" forName="ThreeNodes_1_text" ptType="all" refPtType="all" refType="b" refFor="ch" refForName="ThreeNodes_1" op="none" fact="1.000000" val="0"/>
          <dgm:constr type="r" for="ch" forName="ThreeNodes_1_text" ptType="all" refPtType="all" refType="r" refFor="ch" refForName="ThreeNodes_1" op="none" fact="1.000000" val="0"/>
          <dgm:constr type="l" for="ch" forName="ThreeNodes_2_text" ptType="all" refPtType="all" refType="r" refFor="ch" refForName="ThreeConn_1-2" op="none" fact="1.000000" val="0"/>
          <dgm:constr type="t" for="ch" forName="ThreeNodes_2_text" ptType="all" refPtType="all" refType="t" refFor="ch" refForName="ThreeNodes_2" op="none" fact="1.000000" val="0"/>
          <dgm:constr type="b" for="ch" forName="ThreeNodes_2_text" ptType="all" refPtType="all" refType="b" refFor="ch" refForName="ThreeNodes_2" op="none" fact="1.000000" val="0"/>
          <dgm:constr type="r" for="ch" forName="ThreeNodes_2_text" ptType="all" refPtType="all" refType="r" refFor="ch" refForName="ThreeNodes_2" op="none" fact="1.000000" val="0"/>
          <dgm:constr type="l" for="ch" forName="ThreeNodes_3_text" ptType="all" refPtType="all" refType="r" refFor="ch" refForName="ThreeConn_2-3" op="none" fact="1.000000" val="0"/>
          <dgm:constr type="t" for="ch" forName="ThreeNodes_3_text" ptType="all" refPtType="all" refType="t" refFor="ch" refForName="ThreeNodes_3" op="none" fact="1.000000" val="0"/>
          <dgm:constr type="b" for="ch" forName="ThreeNodes_3_text" ptType="all" refPtType="all" refType="b" refFor="ch" refForName="ThreeNodes_3" op="none" fact="1.000000" val="0"/>
          <dgm:constr type="r" for="ch" forName="ThreeNodes_3_text" ptType="all" refPtType="all" refType="r" refFor="ch" refForName="ThreeNodes_3" op="none" fact="1.000000" val="0"/>
          <dgm:constr type="w" for="ch" forName="FourNodes_1" ptType="all" refPtType="all" refType="w" refFor="self" op="none" fact="0.800000" val="0"/>
          <dgm:constr type="h" for="ch" forName="FourNodes_1" ptType="all" refPtType="all" refType="h" refFor="self" op="none" fact="0.220000" val="0"/>
          <dgm:constr type="t" for="ch" forName="FourNodes_1" ptType="all" refPtType="all" refType="none" refFor="self" op="none" fact="1.000000" val="0"/>
          <dgm:constr type="r" for="ch" forName="FourNodes_1" ptType="all" refPtType="all" refType="w" refFor="self" op="none" fact="1.000000" val="0"/>
          <dgm:constr type="w" for="ch" forName="FourNodes_2" ptType="all" refPtType="all" refType="w" refFor="self" op="none" fact="0.800000" val="0"/>
          <dgm:constr type="h" for="ch" forName="FourNodes_2" ptType="all" refPtType="all" refType="h" refFor="self" op="none" fact="0.220000" val="0"/>
          <dgm:constr type="ctrY" for="ch" forName="FourNodes_2" ptType="all" refPtType="all" refType="h" refFor="self" op="none" fact="0.370000" val="0"/>
          <dgm:constr type="ctrX" for="ch" forName="FourNodes_2" ptType="all" refPtType="all" refType="w" refFor="self" op="none" fact="0.533000" val="0"/>
          <dgm:constr type="w" for="ch" forName="FourNodes_3" ptType="all" refPtType="all" refType="w" refFor="self" op="none" fact="0.800000" val="0"/>
          <dgm:constr type="h" for="ch" forName="FourNodes_3" ptType="all" refPtType="all" refType="h" refFor="self" op="none" fact="0.220000" val="0"/>
          <dgm:constr type="ctrY" for="ch" forName="FourNodes_3" ptType="all" refPtType="all" refType="h" refFor="self" op="none" fact="0.630000" val="0"/>
          <dgm:constr type="ctrX" for="ch" forName="FourNodes_3" ptType="all" refPtType="all" refType="w" refFor="self" op="none" fact="0.467000" val="0"/>
          <dgm:constr type="w" for="ch" forName="FourNodes_4" ptType="all" refPtType="all" refType="w" refFor="self" op="none" fact="0.800000" val="0"/>
          <dgm:constr type="h" for="ch" forName="FourNodes_4" ptType="all" refPtType="all" refType="h" refFor="self" op="none" fact="0.220000" val="0"/>
          <dgm:constr type="b" for="ch" forName="FourNodes_4" ptType="all" refPtType="all" refType="h" refFor="self" op="none" fact="1.000000" val="0"/>
          <dgm:constr type="l" for="ch" forName="FourNodes_4" ptType="all" refPtType="all" refType="none" refFor="self" op="none" fact="1.000000" val="0"/>
          <dgm:constr type="w" for="ch" forName="FourConn_1-2" ptType="all" refPtType="all" refType="h" refFor="ch" refForName="FourNodes_1" op="none" fact="0.650000" val="0"/>
          <dgm:constr type="h" for="ch" forName="FourConn_1-2" ptType="all" refPtType="all" refType="h" refFor="ch" refForName="FourNodes_1" op="none" fact="0.650000" val="0"/>
          <dgm:constr type="ctrY" for="ch" forName="FourConn_1-2" ptType="all" refPtType="all" refType="h" refFor="self" op="none" fact="0.240000" val="0"/>
          <dgm:constr type="l" for="ch" forName="FourConn_1-2" ptType="all" refPtType="all" refType="l" refFor="ch" refForName="FourNodes_1" op="none" fact="1.000000" val="0"/>
          <dgm:constr type="w" for="ch" forName="FourConn_2-3" ptType="all" refPtType="all" refType="h" refFor="ch" refForName="FourNodes_2" op="none" fact="0.650000" val="0"/>
          <dgm:constr type="h" for="ch" forName="FourConn_2-3" ptType="all" refPtType="all" refType="h" refFor="ch" refForName="FourNodes_2" op="none" fact="0.650000" val="0"/>
          <dgm:constr type="ctrY" for="ch" forName="FourConn_2-3" ptType="all" refPtType="all" refType="h" refFor="self" op="none" fact="0.500000" val="0"/>
          <dgm:constr type="l" for="ch" forName="FourConn_2-3" ptType="all" refPtType="all" refType="l" refFor="ch" refForName="FourNodes_2" op="none" fact="1.000000" val="0"/>
          <dgm:constr type="w" for="ch" forName="FourConn_3-4" ptType="all" refPtType="all" refType="h" refFor="ch" refForName="FourNodes_3" op="none" fact="0.650000" val="0"/>
          <dgm:constr type="h" for="ch" forName="FourConn_3-4" ptType="all" refPtType="all" refType="h" refFor="ch" refForName="FourNodes_3" op="none" fact="0.650000" val="0"/>
          <dgm:constr type="ctrY" for="ch" forName="FourConn_3-4" ptType="all" refPtType="all" refType="h" refFor="self" op="none" fact="0.760000" val="0"/>
          <dgm:constr type="l" for="ch" forName="FourConn_3-4" ptType="all" refPtType="all" refType="l" refFor="ch" refForName="FourNodes_3" op="none" fact="1.000000" val="0"/>
          <dgm:constr type="l" for="ch" forName="FourNodes_1_text" ptType="all" refPtType="all" refType="r" refFor="ch" refForName="FourConn_1-2" op="none" fact="1.000000" val="0"/>
          <dgm:constr type="lOff" for="ch" forName="FourNodes_1_text" ptType="all" refPtType="all" refType="w" refFor="ch" refForName="FourConn_1-2" op="none" fact="0.690000" val="0"/>
          <dgm:constr type="t" for="ch" forName="FourNodes_1_text" ptType="all" refPtType="all" refType="t" refFor="ch" refForName="FourNodes_1" op="none" fact="1.000000" val="0"/>
          <dgm:constr type="b" for="ch" forName="FourNodes_1_text" ptType="all" refPtType="all" refType="b" refFor="ch" refForName="FourNodes_1" op="none" fact="1.000000" val="0"/>
          <dgm:constr type="r" for="ch" forName="FourNodes_1_text" ptType="all" refPtType="all" refType="r" refFor="ch" refForName="FourNodes_1" op="none" fact="1.000000" val="0"/>
          <dgm:constr type="l" for="ch" forName="FourNodes_2_text" ptType="all" refPtType="all" refType="r" refFor="ch" refForName="FourConn_1-2" op="none" fact="1.000000" val="0"/>
          <dgm:constr type="t" for="ch" forName="FourNodes_2_text" ptType="all" refPtType="all" refType="t" refFor="ch" refForName="FourNodes_2" op="none" fact="1.000000" val="0"/>
          <dgm:constr type="b" for="ch" forName="FourNodes_2_text" ptType="all" refPtType="all" refType="b" refFor="ch" refForName="FourNodes_2" op="none" fact="1.000000" val="0"/>
          <dgm:constr type="r" for="ch" forName="FourNodes_2_text" ptType="all" refPtType="all" refType="r" refFor="ch" refForName="FourNodes_2" op="none" fact="1.000000" val="0"/>
          <dgm:constr type="l" for="ch" forName="FourNodes_3_text" ptType="all" refPtType="all" refType="r" refFor="ch" refForName="FourConn_2-3" op="none" fact="1.000000" val="0"/>
          <dgm:constr type="t" for="ch" forName="FourNodes_3_text" ptType="all" refPtType="all" refType="t" refFor="ch" refForName="FourNodes_3" op="none" fact="1.000000" val="0"/>
          <dgm:constr type="b" for="ch" forName="FourNodes_3_text" ptType="all" refPtType="all" refType="b" refFor="ch" refForName="FourNodes_3" op="none" fact="1.000000" val="0"/>
          <dgm:constr type="r" for="ch" forName="FourNodes_3_text" ptType="all" refPtType="all" refType="r" refFor="ch" refForName="FourNodes_3" op="none" fact="1.000000" val="0"/>
          <dgm:constr type="l" for="ch" forName="FourNodes_4_text" ptType="all" refPtType="all" refType="r" refFor="ch" refForName="FourConn_3-4" op="none" fact="1.000000" val="0"/>
          <dgm:constr type="t" for="ch" forName="FourNodes_4_text" ptType="all" refPtType="all" refType="t" refFor="ch" refForName="FourNodes_4" op="none" fact="1.000000" val="0"/>
          <dgm:constr type="b" for="ch" forName="FourNodes_4_text" ptType="all" refPtType="all" refType="b" refFor="ch" refForName="FourNodes_4" op="none" fact="1.000000" val="0"/>
          <dgm:constr type="r" for="ch" forName="FourNodes_4_text" ptType="all" refPtType="all" refType="r" refFor="ch" refForName="FourNodes_4" op="none" fact="1.000000" val="0"/>
          <dgm:constr type="w" for="ch" forName="FiveNodes_1" ptType="all" refPtType="all" refType="w" refFor="self" op="none" fact="0.770000" val="0"/>
          <dgm:constr type="h" for="ch" forName="FiveNodes_1" ptType="all" refPtType="all" refType="h" refFor="self" op="none" fact="0.180000" val="0"/>
          <dgm:constr type="t" for="ch" forName="FiveNodes_1" ptType="all" refPtType="all" refType="none" refFor="self" op="none" fact="1.000000" val="0"/>
          <dgm:constr type="r" for="ch" forName="FiveNodes_1" ptType="all" refPtType="all" refType="w" refFor="self" op="none" fact="1.000000" val="0"/>
          <dgm:constr type="w" for="ch" forName="FiveNodes_2" ptType="all" refPtType="all" refType="w" refFor="self" op="none" fact="0.770000" val="0"/>
          <dgm:constr type="h" for="ch" forName="FiveNodes_2" ptType="all" refPtType="all" refType="h" refFor="self" op="none" fact="0.180000" val="0"/>
          <dgm:constr type="ctrY" for="ch" forName="FiveNodes_2" ptType="all" refPtType="all" refType="h" refFor="self" op="none" fact="0.295000" val="0"/>
          <dgm:constr type="ctrX" for="ch" forName="FiveNodes_2" ptType="all" refPtType="all" refType="w" refFor="self" op="none" fact="0.557500" val="0"/>
          <dgm:constr type="w" for="ch" forName="FiveNodes_3" ptType="all" refPtType="all" refType="w" refFor="self" op="none" fact="0.770000" val="0"/>
          <dgm:constr type="h" for="ch" forName="FiveNodes_3" ptType="all" refPtType="all" refType="h" refFor="self" op="none" fact="0.180000" val="0"/>
          <dgm:constr type="ctrY" for="ch" forName="FiveNodes_3" ptType="all" refPtType="all" refType="h" refFor="self" op="none" fact="0.500000" val="0"/>
          <dgm:constr type="ctrX" for="ch" forName="FiveNodes_3" ptType="all" refPtType="all" refType="w" refFor="self" op="none" fact="0.500000" val="0"/>
          <dgm:constr type="w" for="ch" forName="FiveNodes_4" ptType="all" refPtType="all" refType="w" refFor="self" op="none" fact="0.770000" val="0"/>
          <dgm:constr type="h" for="ch" forName="FiveNodes_4" ptType="all" refPtType="all" refType="h" refFor="self" op="none" fact="0.180000" val="0"/>
          <dgm:constr type="ctrY" for="ch" forName="FiveNodes_4" ptType="all" refPtType="all" refType="h" refFor="self" op="none" fact="0.705000" val="0"/>
          <dgm:constr type="ctrX" for="ch" forName="FiveNodes_4" ptType="all" refPtType="all" refType="w" refFor="self" op="none" fact="0.442500" val="0"/>
          <dgm:constr type="w" for="ch" forName="FiveNodes_5" ptType="all" refPtType="all" refType="w" refFor="self" op="none" fact="0.770000" val="0"/>
          <dgm:constr type="h" for="ch" forName="FiveNodes_5" ptType="all" refPtType="all" refType="h" refFor="self" op="none" fact="0.180000" val="0"/>
          <dgm:constr type="b" for="ch" forName="FiveNodes_5" ptType="all" refPtType="all" refType="h" refFor="self" op="none" fact="1.000000" val="0"/>
          <dgm:constr type="l" for="ch" forName="FiveNodes_5" ptType="all" refPtType="all" refType="none" refFor="self" op="none" fact="1.000000" val="0"/>
          <dgm:constr type="w" for="ch" forName="FiveConn_1-2" ptType="all" refPtType="all" refType="h" refFor="ch" refForName="FiveNodes_1" op="none" fact="0.650000" val="0"/>
          <dgm:constr type="h" for="ch" forName="FiveConn_1-2" ptType="all" refPtType="all" refType="h" refFor="ch" refForName="FiveNodes_1" op="none" fact="0.650000" val="0"/>
          <dgm:constr type="ctrY" for="ch" forName="FiveConn_1-2" ptType="all" refPtType="all" refType="h" refFor="self" op="none" fact="0.190000" val="0"/>
          <dgm:constr type="l" for="ch" forName="FiveConn_1-2" ptType="all" refPtType="all" refType="l" refFor="ch" refForName="FiveNodes_1" op="none" fact="1.000000" val="0"/>
          <dgm:constr type="w" for="ch" forName="FiveConn_2-3" ptType="all" refPtType="all" refType="h" refFor="ch" refForName="FiveNodes_2" op="none" fact="0.650000" val="0"/>
          <dgm:constr type="h" for="ch" forName="FiveConn_2-3" ptType="all" refPtType="all" refType="h" refFor="ch" refForName="FiveNodes_2" op="none" fact="0.650000" val="0"/>
          <dgm:constr type="ctrY" for="ch" forName="FiveConn_2-3" ptType="all" refPtType="all" refType="h" refFor="self" op="none" fact="0.395000" val="0"/>
          <dgm:constr type="l" for="ch" forName="FiveConn_2-3" ptType="all" refPtType="all" refType="l" refFor="ch" refForName="FiveNodes_2" op="none" fact="1.000000" val="0"/>
          <dgm:constr type="w" for="ch" forName="FiveConn_3-4" ptType="all" refPtType="all" refType="h" refFor="ch" refForName="FiveNodes_3" op="none" fact="0.650000" val="0"/>
          <dgm:constr type="h" for="ch" forName="FiveConn_3-4" ptType="all" refPtType="all" refType="h" refFor="ch" refForName="FiveNodes_3" op="none" fact="0.650000" val="0"/>
          <dgm:constr type="ctrY" for="ch" forName="FiveConn_3-4" ptType="all" refPtType="all" refType="h" refFor="self" op="none" fact="0.597000" val="0"/>
          <dgm:constr type="l" for="ch" forName="FiveConn_3-4" ptType="all" refPtType="all" refType="l" refFor="ch" refForName="FiveNodes_3" op="none" fact="1.000000" val="0"/>
          <dgm:constr type="w" for="ch" forName="FiveConn_4-5" ptType="all" refPtType="all" refType="h" refFor="ch" refForName="FiveNodes_4" op="none" fact="0.650000" val="0"/>
          <dgm:constr type="h" for="ch" forName="FiveConn_4-5" ptType="all" refPtType="all" refType="h" refFor="ch" refForName="FiveNodes_4" op="none" fact="0.650000" val="0"/>
          <dgm:constr type="ctrY" for="ch" forName="FiveConn_4-5" ptType="all" refPtType="all" refType="h" refFor="self" op="none" fact="0.804000" val="0"/>
          <dgm:constr type="l" for="ch" forName="FiveConn_4-5" ptType="all" refPtType="all" refType="l" refFor="ch" refForName="FiveNodes_4" op="none" fact="1.000000" val="0"/>
          <dgm:constr type="l" for="ch" forName="FiveNodes_1_text" ptType="all" refPtType="all" refType="r" refFor="ch" refForName="FiveConn_1-2" op="none" fact="1.000000" val="0"/>
          <dgm:constr type="lOff" for="ch" forName="FiveNodes_1_text" ptType="all" refPtType="all" refType="w" refFor="ch" refForName="FiveConn_1-2" op="none" fact="0.730000" val="0"/>
          <dgm:constr type="t" for="ch" forName="FiveNodes_1_text" ptType="all" refPtType="all" refType="t" refFor="ch" refForName="FiveNodes_1" op="none" fact="1.000000" val="0"/>
          <dgm:constr type="b" for="ch" forName="FiveNodes_1_text" ptType="all" refPtType="all" refType="b" refFor="ch" refForName="FiveNodes_1" op="none" fact="1.000000" val="0"/>
          <dgm:constr type="r" for="ch" forName="FiveNodes_1_text" ptType="all" refPtType="all" refType="r" refFor="ch" refForName="FiveNodes_1" op="none" fact="1.000000" val="0"/>
          <dgm:constr type="l" for="ch" forName="FiveNodes_2_text" ptType="all" refPtType="all" refType="r" refFor="ch" refForName="FiveConn_1-2" op="none" fact="1.000000" val="0"/>
          <dgm:constr type="t" for="ch" forName="FiveNodes_2_text" ptType="all" refPtType="all" refType="t" refFor="ch" refForName="FiveNodes_2" op="none" fact="1.000000" val="0"/>
          <dgm:constr type="b" for="ch" forName="FiveNodes_2_text" ptType="all" refPtType="all" refType="b" refFor="ch" refForName="FiveNodes_2" op="none" fact="1.000000" val="0"/>
          <dgm:constr type="r" for="ch" forName="FiveNodes_2_text" ptType="all" refPtType="all" refType="r" refFor="ch" refForName="FiveNodes_2" op="none" fact="1.000000" val="0"/>
          <dgm:constr type="l" for="ch" forName="FiveNodes_3_text" ptType="all" refPtType="all" refType="r" refFor="ch" refForName="FiveConn_2-3" op="none" fact="1.000000" val="0"/>
          <dgm:constr type="t" for="ch" forName="FiveNodes_3_text" ptType="all" refPtType="all" refType="t" refFor="ch" refForName="FiveNodes_3" op="none" fact="1.000000" val="0"/>
          <dgm:constr type="b" for="ch" forName="FiveNodes_3_text" ptType="all" refPtType="all" refType="b" refFor="ch" refForName="FiveNodes_3" op="none" fact="1.000000" val="0"/>
          <dgm:constr type="r" for="ch" forName="FiveNodes_3_text" ptType="all" refPtType="all" refType="r" refFor="ch" refForName="FiveNodes_3" op="none" fact="1.000000" val="0"/>
          <dgm:constr type="l" for="ch" forName="FiveNodes_4_text" ptType="all" refPtType="all" refType="r" refFor="ch" refForName="FiveConn_3-4" op="none" fact="1.000000" val="0"/>
          <dgm:constr type="t" for="ch" forName="FiveNodes_4_text" ptType="all" refPtType="all" refType="t" refFor="ch" refForName="FiveNodes_4" op="none" fact="1.000000" val="0"/>
          <dgm:constr type="b" for="ch" forName="FiveNodes_4_text" ptType="all" refPtType="all" refType="b" refFor="ch" refForName="FiveNodes_4" op="none" fact="1.000000" val="0"/>
          <dgm:constr type="r" for="ch" forName="FiveNodes_4_text" ptType="all" refPtType="all" refType="r" refFor="ch" refForName="FiveNodes_4" op="none" fact="1.000000" val="0"/>
          <dgm:constr type="l" for="ch" forName="FiveNodes_5_text" ptType="all" refPtType="all" refType="r" refFor="ch" refForName="FiveConn_4-5" op="none" fact="1.000000" val="0"/>
          <dgm:constr type="t" for="ch" forName="FiveNodes_5_text" ptType="all" refPtType="all" refType="t" refFor="ch" refForName="FiveNodes_5" op="none" fact="1.000000" val="0"/>
          <dgm:constr type="b" for="ch" forName="FiveNodes_5_text" ptType="all" refPtType="all" refType="b" refFor="ch" refForName="FiveNodes_5" op="none" fact="1.000000" val="0"/>
          <dgm:constr type="r" for="ch" forName="FiveNodes_5_text" ptType="all" refPtType="all" refType="r" refFor="ch" refForName="FiveNodes_5" op="none" fact="1.000000" val="0"/>
        </dgm:constrLst>
      </dgm:else>
    </dgm:choose>
    <dgm:ruleLst/>
    <dgm:layoutNode name="dummyMaxCanvas">
      <dgm:varLst/>
      <dgm:alg type="sp"/>
      <dgm:shape rot="0.000000" type="none" r:blip="" blipPhldr="0" lkTxEntry="0" zOrderOff="0" hideGeom="0">
        <dgm:adjLst/>
      </dgm:shape>
      <dgm:presOf/>
      <dgm:constrLst/>
      <dgm:ruleLst/>
    </dgm:layoutNode>
    <dgm:choose name="Name3">
      <dgm:if name="Name4" axis="ch" ptType="node" func="cnt" arg="none" op="equ" val="1">
        <dgm:layoutNode name="OneNode_1">
          <dgm:varLst>
            <dgm:bulletEnabled val="1"/>
          </dgm:varLst>
          <dgm:alg type="tx"/>
          <dgm:shape rot="0.000000" type="roundRect" r:blip="" blipPhldr="0" lkTxEntry="0" zOrderOff="0" hideGeom="0">
            <dgm:adjLst>
              <dgm:adj idx="1" val="0.100000"/>
            </dgm:adjLst>
          </dgm:shape>
          <dgm:presOf axis="ch desOrSelf" ptType="node node" st="1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if>
      <dgm:else name="Name5">
        <dgm:choose name="Name6">
          <dgm:if name="Name7" axis="ch" ptType="node" func="cnt" arg="none" op="equ" val="2">
            <dgm:layoutNode name="TwoNodes_1">
              <dgm:varLst>
                <dgm:bulletEnabled val="1"/>
              </dgm:varLst>
              <dgm:alg type="sp"/>
              <dgm:shape rot="0.000000" type="roundRect" r:blip="" blipPhldr="0" lkTxEntry="0" zOrderOff="0" hideGeom="0">
                <dgm:adjLst>
                  <dgm:adj idx="1" val="0.100000"/>
                </dgm:adjLst>
              </dgm:shape>
              <dgm:presOf axis="ch desOrSelf" ptType="node node" st="1 1" cnt="1 0"/>
              <dgm:constrLst/>
              <dgm:ruleLst/>
            </dgm:layoutNode>
            <dgm:layoutNode name="TwoNodes_2">
              <dgm:varLst>
                <dgm:bulletEnabled val="1"/>
              </dgm:varLst>
              <dgm:alg type="sp"/>
              <dgm:shape rot="0.000000" type="roundRect" r:blip="" blipPhldr="0" lkTxEntry="0" zOrderOff="0" hideGeom="0">
                <dgm:adjLst>
                  <dgm:adj idx="1" val="0.100000"/>
                </dgm:adjLst>
              </dgm:shape>
              <dgm:presOf axis="ch desOrSelf" ptType="node node" st="2 1" cnt="1 0"/>
              <dgm:constrLst/>
              <dgm:ruleLst/>
            </dgm:layoutNode>
            <dgm:layoutNode name="TwoConn_1-2" styleLbl="fgAccFollowNode1">
              <dgm:varLst>
                <dgm:bulletEnabled val="1"/>
              </dgm:varLst>
              <dgm:alg type="tx"/>
              <dgm:shape rot="0.000000" type="downArrow" r:blip="" blipPhldr="0" lkTxEntry="0" zOrderOff="0" hideGeom="0">
                <dgm:adjLst>
                  <dgm:adj idx="1" val="0.550000"/>
                  <dgm:adj idx="2" val="0.450000"/>
                </dgm:adjLst>
              </dgm:shape>
              <dgm:presOf axis="ch" ptType="sibTrans"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TwoNodes_1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1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TwoNodes_2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2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if>
          <dgm:else name="Name8">
            <dgm:choose name="Name9">
              <dgm:if name="Name10" axis="ch" ptType="node" func="cnt" arg="none" op="equ" val="3">
                <dgm:layoutNode name="ThreeNodes_1">
                  <dgm:varLst>
                    <dgm:bulletEnabled val="1"/>
                  </dgm:varLst>
                  <dgm:alg type="sp"/>
                  <dgm:shape rot="0.000000" type="roundRect" r:blip="" blipPhldr="0" lkTxEntry="0" zOrderOff="0" hideGeom="0">
                    <dgm:adjLst>
                      <dgm:adj idx="1" val="0.100000"/>
                    </dgm:adjLst>
                  </dgm:shape>
                  <dgm:presOf axis="ch desOrSelf" ptType="node node" st="1 1" cnt="1 0"/>
                  <dgm:constrLst/>
                  <dgm:ruleLst/>
                </dgm:layoutNode>
                <dgm:layoutNode name="ThreeNodes_2">
                  <dgm:varLst>
                    <dgm:bulletEnabled val="1"/>
                  </dgm:varLst>
                  <dgm:alg type="sp"/>
                  <dgm:shape rot="0.000000" type="roundRect" r:blip="" blipPhldr="0" lkTxEntry="0" zOrderOff="0" hideGeom="0">
                    <dgm:adjLst>
                      <dgm:adj idx="1" val="0.100000"/>
                    </dgm:adjLst>
                  </dgm:shape>
                  <dgm:presOf axis="ch desOrSelf" ptType="node node" st="2 1" cnt="1 0"/>
                  <dgm:constrLst/>
                  <dgm:ruleLst/>
                </dgm:layoutNode>
                <dgm:layoutNode name="ThreeNodes_3">
                  <dgm:varLst>
                    <dgm:bulletEnabled val="1"/>
                  </dgm:varLst>
                  <dgm:alg type="sp"/>
                  <dgm:shape rot="0.000000" type="roundRect" r:blip="" blipPhldr="0" lkTxEntry="0" zOrderOff="0" hideGeom="0">
                    <dgm:adjLst>
                      <dgm:adj idx="1" val="0.100000"/>
                    </dgm:adjLst>
                  </dgm:shape>
                  <dgm:presOf axis="ch desOrSelf" ptType="node node" st="3 1" cnt="1 0"/>
                  <dgm:constrLst/>
                  <dgm:ruleLst/>
                </dgm:layoutNode>
                <dgm:layoutNode name="ThreeConn_1-2" styleLbl="fgAccFollowNode1">
                  <dgm:varLst>
                    <dgm:bulletEnabled val="1"/>
                  </dgm:varLst>
                  <dgm:alg type="tx"/>
                  <dgm:shape rot="0.000000" type="downArrow" r:blip="" blipPhldr="0" lkTxEntry="0" zOrderOff="0" hideGeom="0">
                    <dgm:adjLst>
                      <dgm:adj idx="1" val="0.550000"/>
                      <dgm:adj idx="2" val="0.450000"/>
                    </dgm:adjLst>
                  </dgm:shape>
                  <dgm:presOf axis="ch" ptType="sibTrans"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ThreeConn_2-3" styleLbl="fgAccFollowNode1">
                  <dgm:varLst>
                    <dgm:bulletEnabled val="1"/>
                  </dgm:varLst>
                  <dgm:alg type="tx"/>
                  <dgm:shape rot="0.000000" type="downArrow" r:blip="" blipPhldr="0" lkTxEntry="0" zOrderOff="0" hideGeom="0">
                    <dgm:adjLst>
                      <dgm:adj idx="1" val="0.550000"/>
                      <dgm:adj idx="2" val="0.450000"/>
                    </dgm:adjLst>
                  </dgm:shape>
                  <dgm:presOf axis="ch" ptType="sibTrans" st="2"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ThreeNodes_1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1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ThreeNodes_2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2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ThreeNodes_3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3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if>
              <dgm:else name="Name11">
                <dgm:choose name="Name12">
                  <dgm:if name="Name13" axis="ch" ptType="node" func="cnt" arg="none" op="equ" val="4">
                    <dgm:layoutNode name="FourNodes_1">
                      <dgm:varLst>
                        <dgm:bulletEnabled val="1"/>
                      </dgm:varLst>
                      <dgm:alg type="sp"/>
                      <dgm:shape rot="0.000000" type="roundRect" r:blip="" blipPhldr="0" lkTxEntry="0" zOrderOff="0" hideGeom="0">
                        <dgm:adjLst>
                          <dgm:adj idx="1" val="0.100000"/>
                        </dgm:adjLst>
                      </dgm:shape>
                      <dgm:presOf axis="ch desOrSelf" ptType="node node" st="1 1" cnt="1 0"/>
                      <dgm:constrLst/>
                      <dgm:ruleLst/>
                    </dgm:layoutNode>
                    <dgm:layoutNode name="FourNodes_2">
                      <dgm:varLst>
                        <dgm:bulletEnabled val="1"/>
                      </dgm:varLst>
                      <dgm:alg type="sp"/>
                      <dgm:shape rot="0.000000" type="roundRect" r:blip="" blipPhldr="0" lkTxEntry="0" zOrderOff="0" hideGeom="0">
                        <dgm:adjLst>
                          <dgm:adj idx="1" val="0.100000"/>
                        </dgm:adjLst>
                      </dgm:shape>
                      <dgm:presOf axis="ch desOrSelf" ptType="node node" st="2 1" cnt="1 0"/>
                      <dgm:constrLst/>
                      <dgm:ruleLst/>
                    </dgm:layoutNode>
                    <dgm:layoutNode name="FourNodes_3">
                      <dgm:varLst>
                        <dgm:bulletEnabled val="1"/>
                      </dgm:varLst>
                      <dgm:alg type="sp"/>
                      <dgm:shape rot="0.000000" type="roundRect" r:blip="" blipPhldr="0" lkTxEntry="0" zOrderOff="0" hideGeom="0">
                        <dgm:adjLst>
                          <dgm:adj idx="1" val="0.100000"/>
                        </dgm:adjLst>
                      </dgm:shape>
                      <dgm:presOf axis="ch desOrSelf" ptType="node node" st="3 1" cnt="1 0"/>
                      <dgm:constrLst/>
                      <dgm:ruleLst/>
                    </dgm:layoutNode>
                    <dgm:layoutNode name="FourNodes_4">
                      <dgm:varLst>
                        <dgm:bulletEnabled val="1"/>
                      </dgm:varLst>
                      <dgm:alg type="sp"/>
                      <dgm:shape rot="0.000000" type="roundRect" r:blip="" blipPhldr="0" lkTxEntry="0" zOrderOff="0" hideGeom="0">
                        <dgm:adjLst>
                          <dgm:adj idx="1" val="0.100000"/>
                        </dgm:adjLst>
                      </dgm:shape>
                      <dgm:presOf axis="ch desOrSelf" ptType="node node" st="4 1" cnt="1 0"/>
                      <dgm:constrLst/>
                      <dgm:ruleLst/>
                    </dgm:layoutNode>
                    <dgm:layoutNode name="FourConn_1-2" styleLbl="fgAccFollowNode1">
                      <dgm:varLst>
                        <dgm:bulletEnabled val="1"/>
                      </dgm:varLst>
                      <dgm:alg type="tx"/>
                      <dgm:shape rot="0.000000" type="downArrow" r:blip="" blipPhldr="0" lkTxEntry="0" zOrderOff="0" hideGeom="0">
                        <dgm:adjLst>
                          <dgm:adj idx="1" val="0.550000"/>
                          <dgm:adj idx="2" val="0.450000"/>
                        </dgm:adjLst>
                      </dgm:shape>
                      <dgm:presOf axis="ch" ptType="sibTrans"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ourConn_2-3" styleLbl="fgAccFollowNode1">
                      <dgm:varLst>
                        <dgm:bulletEnabled val="1"/>
                      </dgm:varLst>
                      <dgm:alg type="tx"/>
                      <dgm:shape rot="0.000000" type="downArrow" r:blip="" blipPhldr="0" lkTxEntry="0" zOrderOff="0" hideGeom="0">
                        <dgm:adjLst>
                          <dgm:adj idx="1" val="0.550000"/>
                          <dgm:adj idx="2" val="0.450000"/>
                        </dgm:adjLst>
                      </dgm:shape>
                      <dgm:presOf axis="ch" ptType="sibTrans" st="2"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ourConn_3-4" styleLbl="fgAccFollowNode1">
                      <dgm:varLst>
                        <dgm:bulletEnabled val="1"/>
                      </dgm:varLst>
                      <dgm:alg type="tx"/>
                      <dgm:shape rot="0.000000" type="downArrow" r:blip="" blipPhldr="0" lkTxEntry="0" zOrderOff="0" hideGeom="0">
                        <dgm:adjLst>
                          <dgm:adj idx="1" val="0.550000"/>
                          <dgm:adj idx="2" val="0.450000"/>
                        </dgm:adjLst>
                      </dgm:shape>
                      <dgm:presOf axis="ch" ptType="sibTrans" st="3"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ourNodes_1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1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ourNodes_2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2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ourNodes_3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3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ourNodes_4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4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if>
                  <dgm:else name="Name14">
                    <dgm:choose name="Name15">
                      <dgm:if name="Name16" axis="ch" ptType="node" func="cnt" arg="none" op="gte" val="5">
                        <dgm:layoutNode name="FiveNodes_1">
                          <dgm:varLst>
                            <dgm:bulletEnabled val="1"/>
                          </dgm:varLst>
                          <dgm:alg type="sp"/>
                          <dgm:shape rot="0.000000" type="roundRect" r:blip="" blipPhldr="0" lkTxEntry="0" zOrderOff="0" hideGeom="0">
                            <dgm:adjLst>
                              <dgm:adj idx="1" val="0.100000"/>
                            </dgm:adjLst>
                          </dgm:shape>
                          <dgm:presOf axis="ch desOrSelf" ptType="node node" st="1 1" cnt="1 0"/>
                          <dgm:constrLst/>
                          <dgm:ruleLst/>
                        </dgm:layoutNode>
                        <dgm:layoutNode name="FiveNodes_2">
                          <dgm:varLst>
                            <dgm:bulletEnabled val="1"/>
                          </dgm:varLst>
                          <dgm:alg type="sp"/>
                          <dgm:shape rot="0.000000" type="roundRect" r:blip="" blipPhldr="0" lkTxEntry="0" zOrderOff="0" hideGeom="0">
                            <dgm:adjLst>
                              <dgm:adj idx="1" val="0.100000"/>
                            </dgm:adjLst>
                          </dgm:shape>
                          <dgm:presOf axis="ch desOrSelf" ptType="node node" st="2 1" cnt="1 0"/>
                          <dgm:constrLst/>
                          <dgm:ruleLst/>
                        </dgm:layoutNode>
                        <dgm:layoutNode name="FiveNodes_3">
                          <dgm:varLst>
                            <dgm:bulletEnabled val="1"/>
                          </dgm:varLst>
                          <dgm:alg type="sp"/>
                          <dgm:shape rot="0.000000" type="roundRect" r:blip="" blipPhldr="0" lkTxEntry="0" zOrderOff="0" hideGeom="0">
                            <dgm:adjLst>
                              <dgm:adj idx="1" val="0.100000"/>
                            </dgm:adjLst>
                          </dgm:shape>
                          <dgm:presOf axis="ch desOrSelf" ptType="node node" st="3 1" cnt="1 0"/>
                          <dgm:constrLst/>
                          <dgm:ruleLst/>
                        </dgm:layoutNode>
                        <dgm:layoutNode name="FiveNodes_4">
                          <dgm:varLst>
                            <dgm:bulletEnabled val="1"/>
                          </dgm:varLst>
                          <dgm:alg type="sp"/>
                          <dgm:shape rot="0.000000" type="roundRect" r:blip="" blipPhldr="0" lkTxEntry="0" zOrderOff="0" hideGeom="0">
                            <dgm:adjLst>
                              <dgm:adj idx="1" val="0.100000"/>
                            </dgm:adjLst>
                          </dgm:shape>
                          <dgm:presOf axis="ch desOrSelf" ptType="node node" st="4 1" cnt="1 0"/>
                          <dgm:constrLst/>
                          <dgm:ruleLst/>
                        </dgm:layoutNode>
                        <dgm:layoutNode name="FiveNodes_5">
                          <dgm:varLst>
                            <dgm:bulletEnabled val="1"/>
                          </dgm:varLst>
                          <dgm:alg type="sp"/>
                          <dgm:shape rot="0.000000" type="roundRect" r:blip="" blipPhldr="0" lkTxEntry="0" zOrderOff="0" hideGeom="0">
                            <dgm:adjLst>
                              <dgm:adj idx="1" val="0.100000"/>
                            </dgm:adjLst>
                          </dgm:shape>
                          <dgm:presOf axis="ch desOrSelf" ptType="node node" st="5 1" cnt="1 0"/>
                          <dgm:constrLst/>
                          <dgm:ruleLst/>
                        </dgm:layoutNode>
                        <dgm:layoutNode name="FiveConn_1-2" styleLbl="fgAccFollowNode1">
                          <dgm:varLst>
                            <dgm:bulletEnabled val="1"/>
                          </dgm:varLst>
                          <dgm:alg type="tx"/>
                          <dgm:shape rot="0.000000" type="downArrow" r:blip="" blipPhldr="0" lkTxEntry="0" zOrderOff="0" hideGeom="0">
                            <dgm:adjLst>
                              <dgm:adj idx="1" val="0.550000"/>
                              <dgm:adj idx="2" val="0.450000"/>
                            </dgm:adjLst>
                          </dgm:shape>
                          <dgm:presOf axis="ch" ptType="sibTrans"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iveConn_2-3" styleLbl="fgAccFollowNode1">
                          <dgm:varLst>
                            <dgm:bulletEnabled val="1"/>
                          </dgm:varLst>
                          <dgm:alg type="tx"/>
                          <dgm:shape rot="0.000000" type="downArrow" r:blip="" blipPhldr="0" lkTxEntry="0" zOrderOff="0" hideGeom="0">
                            <dgm:adjLst>
                              <dgm:adj idx="1" val="0.550000"/>
                              <dgm:adj idx="2" val="0.450000"/>
                            </dgm:adjLst>
                          </dgm:shape>
                          <dgm:presOf axis="ch" ptType="sibTrans" st="2"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iveConn_3-4" styleLbl="fgAccFollowNode1">
                          <dgm:varLst>
                            <dgm:bulletEnabled val="1"/>
                          </dgm:varLst>
                          <dgm:alg type="tx"/>
                          <dgm:shape rot="0.000000" type="downArrow" r:blip="" blipPhldr="0" lkTxEntry="0" zOrderOff="0" hideGeom="0">
                            <dgm:adjLst>
                              <dgm:adj idx="1" val="0.550000"/>
                              <dgm:adj idx="2" val="0.450000"/>
                            </dgm:adjLst>
                          </dgm:shape>
                          <dgm:presOf axis="ch" ptType="sibTrans" st="3"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iveConn_4-5" styleLbl="fgAccFollowNode1">
                          <dgm:varLst>
                            <dgm:bulletEnabled val="1"/>
                          </dgm:varLst>
                          <dgm:alg type="tx"/>
                          <dgm:shape rot="0.000000" type="downArrow" r:blip="" blipPhldr="0" lkTxEntry="0" zOrderOff="0" hideGeom="0">
                            <dgm:adjLst>
                              <dgm:adj idx="1" val="0.550000"/>
                              <dgm:adj idx="2" val="0.450000"/>
                            </dgm:adjLst>
                          </dgm:shape>
                          <dgm:presOf axis="ch" ptType="sibTrans" st="4" cnt="1"/>
                          <dgm:constrLst>
                            <dgm:constr type="lMarg" for="self" ptType="all" refPtType="all" refType="primFontSz" refFor="self" op="none" fact="0.100000" val="0"/>
                            <dgm:constr type="rMarg" for="self" ptType="all" refPtType="all" refType="primFontSz" refFor="self" op="none" fact="0.100000" val="0"/>
                            <dgm:constr type="tMarg" for="self" ptType="all" refPtType="all" refType="primFontSz" refFor="self" op="none" fact="0.100000" val="0"/>
                            <dgm:constr type="bMarg" for="self" ptType="all" refPtType="all" refType="primFontSz" refFor="self" op="none" fact="0.100000" val="0"/>
                          </dgm:constrLst>
                          <dgm:ruleLst>
                            <dgm:rule type="primFontSz" for="self" ptType="all" val="5" fact="NaN" max="NaN"/>
                          </dgm:ruleLst>
                        </dgm:layoutNode>
                        <dgm:layoutNode name="FiveNodes_1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1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iveNodes_2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2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iveNodes_3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3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iveNodes_4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4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layoutNode name="FiveNodes_5_text">
                          <dgm:varLst>
                            <dgm:bulletEnabled val="1"/>
                          </dgm:varLst>
                          <dgm:alg type="tx">
                            <dgm:param type="parTxLTRAlign" val="l"/>
                            <dgm:param type="txAnchorVertCh" val="mid"/>
                          </dgm:alg>
                          <dgm:shape rot="0.000000" type="roundRect" r:blip="" blipPhldr="0" lkTxEntry="0" zOrderOff="0" hideGeom="1">
                            <dgm:adjLst>
                              <dgm:adj idx="1" val="0.100000"/>
                            </dgm:adjLst>
                          </dgm:shape>
                          <dgm:presOf axis="ch desOrSelf" ptType="node node" st="5 1" cnt="1 0"/>
                          <dgm:constrLst>
                            <dgm:constr type="lMarg" for="self" ptType="all" refPtType="all" refType="primFontSz" refFor="self" op="none" fact="0.300000" val="0"/>
                            <dgm:constr type="rMarg" for="self" ptType="all" refPtType="all" refType="primFontSz" refFor="self" op="none" fact="0.300000" val="0"/>
                            <dgm:constr type="tMarg" for="self" ptType="all" refPtType="all" refType="primFontSz" refFor="self" op="none" fact="0.300000" val="0"/>
                            <dgm:constr type="bMarg" for="self" ptType="all" refPtType="all" refType="primFontSz" refFor="self" op="none" fact="0.300000" val="0"/>
                          </dgm:constrLst>
                          <dgm:ruleLst>
                            <dgm:rule type="primFontSz" for="self" ptType="all"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5/8/layout/venn3">
  <dgm:title val=""/>
  <dgm:desc val=""/>
  <dgm:catLst>
    <dgm:cat type="relationship" pri="29000"/>
  </dgm:catLst>
  <dgm:samp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varLst>
      <dgm:dir val="norm"/>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ot="0.000000" type="none" r:blip="" blipPhldr="0" lkTxEntry="0" zOrderOff="0" hideGeom="0">
      <dgm:adjLst/>
    </dgm:shape>
    <dgm:presOf/>
    <dgm:constrLst>
      <dgm:constr type="w" for="ch" ptType="node" refPtType="all" refType="w" refFor="self" op="none" fact="1.000000" val="0"/>
      <dgm:constr type="h" for="ch" ptType="node" refPtType="node" refType="w" refFor="ch" op="none" fact="1.000000" val="0"/>
      <dgm:constr type="w" for="ch" forName="space" ptType="all" refPtType="node" refType="w" refFor="ch" op="none" fact="-0.200000" val="0"/>
      <dgm:constr type="primFontSz" for="ch" ptType="node" refPtType="all" refType="none" refFor="self" op="equ" fact="1.000000" val="65"/>
    </dgm:constrLst>
    <dgm:ruleLst/>
    <dgm:forEach name="Name4" axis="ch" ptType="node">
      <dgm:layoutNode name="Name5" styleLbl="vennNode1">
        <dgm:varLst>
          <dgm:bulletEnabled val="1"/>
        </dgm:varLst>
        <dgm:alg type="tx">
          <dgm:param type="txAnchorVertCh" val="mid"/>
          <dgm:param type="txAnchorHorzCh" val="ctr"/>
        </dgm:alg>
        <dgm:shape rot="0.000000" type="ellipse" r:blip="" blipPhldr="0" lkTxEntry="0" zOrderOff="0" hideGeom="0">
          <dgm:adjLst/>
        </dgm:shape>
        <dgm:presOf axis="desOrSelf" ptType="node"/>
        <dgm:constrLst>
          <dgm:constr type="tMarg" for="self" ptType="all" refPtType="all" refType="primFontSz" refFor="self" op="none" fact="0.100000" val="0"/>
          <dgm:constr type="bMarg" for="self" ptType="all" refPtType="all" refType="primFontSz" refFor="self" op="none" fact="0.100000" val="0"/>
          <dgm:constr type="lMarg" for="self" ptType="all" refPtType="all" refType="w" refFor="self" op="none" fact="0.156000" val="0"/>
          <dgm:constr type="rMarg" for="self" ptType="all" refPtType="all" refType="w" refFor="self" op="none" fact="0.156000" val="0"/>
        </dgm:constrLst>
        <dgm:ruleLst>
          <dgm:rule type="primFontSz" for="self" ptType="all" val="5" fact="NaN" max="NaN"/>
        </dgm:ruleLst>
      </dgm:layoutNode>
      <dgm:forEach name="Name6" axis="followSib" ptType="sibTrans" cnt="1">
        <dgm:layoutNode name="space">
          <dgm:alg type="sp"/>
          <dgm:shape rot="0.000000" type="none" r:blip="" blipPhldr="0" lkTxEntry="0" zOrderOff="0" hideGeom="0">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xmlns:r="http://schemas.openxmlformats.org/officeDocument/2006/relationships" uniqueId="urn:microsoft.com/office/officeart/2005/8/layout/venn3">
  <dgm:title val=""/>
  <dgm:desc val=""/>
  <dgm:catLst>
    <dgm:cat type="relationship" pri="29000"/>
  </dgm:catLst>
  <dgm:samp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t modelId="2" type="node"/>
      </dgm:ptLst>
      <dgm:cxnLst>
        <dgm:cxn modelId="3" type="parOf" srcId="0" destId="1" srcOrd="0" destOrd="0"/>
        <dgm:cxn modelId="4" type="parOf" srcId="0" destId="2" srcOrd="1" destOrd="0"/>
      </dgm:cxnLst>
      <dgm:bg/>
      <dgm:whole/>
    </dgm:dataModel>
  </dgm:styleData>
  <dgm:clrData>
    <dgm:dataModel>
      <dgm:ptLst>
        <dgm:pt modelId="0" type="doc"/>
        <dgm:pt modelId="1" type="node"/>
        <dgm:pt modelId="2" type="node"/>
        <dgm:pt modelId="3" type="node"/>
        <dgm:pt modelId="4" type="node"/>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varLst>
      <dgm:dir val="norm"/>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ot="0.000000" type="none" r:blip="" blipPhldr="0" lkTxEntry="0" zOrderOff="0" hideGeom="0">
      <dgm:adjLst/>
    </dgm:shape>
    <dgm:presOf/>
    <dgm:constrLst>
      <dgm:constr type="w" for="ch" ptType="node" refPtType="all" refType="w" refFor="self" op="none" fact="1.000000" val="0"/>
      <dgm:constr type="h" for="ch" ptType="node" refPtType="node" refType="w" refFor="ch" op="none" fact="1.000000" val="0"/>
      <dgm:constr type="w" for="ch" forName="space" ptType="all" refPtType="node" refType="w" refFor="ch" op="none" fact="-0.200000" val="0"/>
      <dgm:constr type="primFontSz" for="ch" ptType="node" refPtType="all" refType="none" refFor="self" op="equ" fact="1.000000" val="65"/>
    </dgm:constrLst>
    <dgm:ruleLst/>
    <dgm:forEach name="Name4" axis="ch" ptType="node">
      <dgm:layoutNode name="Name5" styleLbl="vennNode1">
        <dgm:varLst>
          <dgm:bulletEnabled val="1"/>
        </dgm:varLst>
        <dgm:alg type="tx">
          <dgm:param type="txAnchorVertCh" val="mid"/>
          <dgm:param type="txAnchorHorzCh" val="ctr"/>
        </dgm:alg>
        <dgm:shape rot="0.000000" type="ellipse" r:blip="" blipPhldr="0" lkTxEntry="0" zOrderOff="0" hideGeom="0">
          <dgm:adjLst/>
        </dgm:shape>
        <dgm:presOf axis="desOrSelf" ptType="node"/>
        <dgm:constrLst>
          <dgm:constr type="tMarg" for="self" ptType="all" refPtType="all" refType="primFontSz" refFor="self" op="none" fact="0.100000" val="0"/>
          <dgm:constr type="bMarg" for="self" ptType="all" refPtType="all" refType="primFontSz" refFor="self" op="none" fact="0.100000" val="0"/>
          <dgm:constr type="lMarg" for="self" ptType="all" refPtType="all" refType="w" refFor="self" op="none" fact="0.156000" val="0"/>
          <dgm:constr type="rMarg" for="self" ptType="all" refPtType="all" refType="w" refFor="self" op="none" fact="0.156000" val="0"/>
        </dgm:constrLst>
        <dgm:ruleLst>
          <dgm:rule type="primFontSz" for="self" ptType="all" val="5" fact="NaN" max="NaN"/>
        </dgm:ruleLst>
      </dgm:layoutNode>
      <dgm:forEach name="Name6" axis="followSib" ptType="sibTrans" cnt="1">
        <dgm:layoutNode name="space">
          <dgm:alg type="sp"/>
          <dgm:shape rot="0.000000" type="none" r:blip="" blipPhldr="0" lkTxEntry="0" zOrderOff="0" hideGeom="0">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xmlns:r="http://schemas.openxmlformats.org/officeDocument/2006/relationships" uniqueId="urn:microsoft.com/office/officeart/2005/8/layout/cycle6">
  <dgm:title val=""/>
  <dgm:desc val=""/>
  <dgm:catLst>
    <dgm:cat type="cycle" pri="4000"/>
    <dgm:cat type="relationship" pri="24000"/>
  </dgm:catLst>
  <dgm:sampData>
    <dgm:dataModel>
      <dgm:ptLst>
        <dgm:pt modelId="0" type="doc"/>
        <dgm:pt modelId="1" type="node">
          <dgm:prSet phldr="1"/>
        </dgm:pt>
        <dgm:pt modelId="2" type="node">
          <dgm:prSet phldr="1"/>
        </dgm:pt>
        <dgm:pt modelId="3" type="node">
          <dgm:prSet phldr="1"/>
        </dgm:pt>
        <dgm:pt modelId="4" type="node">
          <dgm:prSet phldr="1"/>
        </dgm:pt>
        <dgm:pt modelId="5" type="node">
          <dgm:prSet phldr="1"/>
        </dgm:pt>
      </dgm:ptLst>
      <dgm:cxnLst>
        <dgm:cxn modelId="6" type="parOf" srcId="0" destId="1" srcOrd="0" destOrd="0"/>
        <dgm:cxn modelId="7" type="parOf" srcId="0" destId="2" srcOrd="1" destOrd="0"/>
        <dgm:cxn modelId="8" type="parOf" srcId="0" destId="3" srcOrd="2" destOrd="0"/>
        <dgm:cxn modelId="9" type="parOf" srcId="0" destId="4" srcOrd="3" destOrd="0"/>
        <dgm:cxn modelId="10" type="parOf" srcId="0" destId="5" srcOrd="4" destOrd="0"/>
      </dgm:cxnLst>
      <dgm:bg/>
      <dgm:whole/>
    </dgm:dataModel>
  </dgm:sampData>
  <dgm:styleData>
    <dgm:dataModel>
      <dgm:ptLst>
        <dgm:pt modelId="0" type="doc"/>
        <dgm:pt modelId="1" type="node"/>
        <dgm:pt modelId="2" type="node"/>
        <dgm:pt modelId="3" type="node"/>
      </dgm:ptLst>
      <dgm:cxnLst>
        <dgm:cxn modelId="4" type="parOf" srcId="0" destId="1" srcOrd="0" destOrd="0"/>
        <dgm:cxn modelId="5" type="parOf" srcId="0" destId="2" srcOrd="1" destOrd="0"/>
        <dgm:cxn modelId="6" type="parOf" srcId="0" destId="3" srcOrd="2" destOrd="0"/>
      </dgm:cxnLst>
      <dgm:bg/>
      <dgm:whole/>
    </dgm:dataModel>
  </dgm:styleData>
  <dgm:clrData>
    <dgm:dataModel>
      <dgm:ptLst>
        <dgm:pt modelId="0" type="doc"/>
        <dgm:pt modelId="1" type="node"/>
        <dgm:pt modelId="2" type="node"/>
        <dgm:pt modelId="3" type="node"/>
        <dgm:pt modelId="4" type="node"/>
        <dgm:pt modelId="5" type="node"/>
        <dgm:pt modelId="6" type="node"/>
      </dgm:ptLst>
      <dgm:cxnLst>
        <dgm:cxn modelId="7" type="parOf" srcId="0" destId="1" srcOrd="0" destOrd="0"/>
        <dgm:cxn modelId="8" type="parOf" srcId="0" destId="2" srcOrd="1" destOrd="0"/>
        <dgm:cxn modelId="9" type="parOf" srcId="0" destId="3" srcOrd="2" destOrd="0"/>
        <dgm:cxn modelId="10" type="parOf" srcId="0" destId="4" srcOrd="3" destOrd="0"/>
        <dgm:cxn modelId="11" type="parOf" srcId="0" destId="5" srcOrd="4" destOrd="0"/>
        <dgm:cxn modelId="12" type="parOf" srcId="0" destId="6" srcOrd="5" destOrd="0"/>
      </dgm:cxnLst>
      <dgm:bg/>
      <dgm:whole/>
    </dgm:dataModel>
  </dgm:clrData>
  <dgm:layoutNode name="cycle">
    <dgm:varLst>
      <dgm:dir val="norm"/>
      <dgm:resizeHandles val="exact"/>
    </dgm:varLst>
    <dgm:choose name="Name0">
      <dgm:if name="Name1" func="var" arg="dir" op="equ" val="norm">
        <dgm:choose name="Name2">
          <dgm:if name="Name3" axis="ch" ptType="node" func="cnt" arg="none"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arg="none" op="gt" val="2">
            <dgm:alg type="cycle">
              <dgm:param type="stAng" val="0"/>
              <dgm:param type="spanAng" val="-360"/>
            </dgm:alg>
          </dgm:if>
          <dgm:else name="Name8">
            <dgm:alg type="cycle">
              <dgm:param type="stAng" val="90"/>
              <dgm:param type="spanAng" val="-360"/>
            </dgm:alg>
          </dgm:else>
        </dgm:choose>
      </dgm:else>
    </dgm:choose>
    <dgm:shape rot="0.000000" type="none" r:blip="" blipPhldr="0" lkTxEntry="0" zOrderOff="0" hideGeom="0">
      <dgm:adjLst/>
    </dgm:shape>
    <dgm:presOf/>
    <dgm:choose name="Name9">
      <dgm:if name="Name10" func="var" arg="dir" op="equ" val="norm">
        <dgm:constrLst>
          <dgm:constr type="w" for="ch" forName="node" ptType="all" refPtType="all" refType="w" refFor="self" op="none" fact="1.000000" val="0"/>
          <dgm:constr type="w" for="ch" ptType="sibTrans" refPtType="all" refType="w" refFor="ch" refForName="node" op="equ" fact="0.300000" val="0"/>
          <dgm:constr type="diam" for="ch" ptType="sibTrans" refPtType="all" refType="diam" refFor="self" op="equ" fact="1.000000" val="0"/>
          <dgm:constr type="sibSp" for="self" ptType="all" refPtType="all" refType="w" refFor="ch" refForName="node" op="equ" fact="0.150000" val="0"/>
          <dgm:constr type="w" for="ch" forName="spNode" ptType="all" refPtType="all" refType="sibSp" refFor="self" op="none" fact="1.600000" val="0"/>
          <dgm:constr type="primFontSz" for="ch" forName="node" ptType="all" refPtType="all" refType="none" refFor="self" op="equ" fact="1.000000" val="65"/>
        </dgm:constrLst>
      </dgm:if>
      <dgm:else name="Name11">
        <dgm:constrLst>
          <dgm:constr type="w" for="ch" forName="node" ptType="all" refPtType="all" refType="w" refFor="self" op="none" fact="1.000000" val="0"/>
          <dgm:constr type="w" for="ch" ptType="sibTrans" refPtType="all" refType="w" refFor="ch" refForName="node" op="equ" fact="0.300000" val="0"/>
          <dgm:constr type="diam" for="ch" ptType="sibTrans" refPtType="all" refType="diam" refFor="self" op="equ" fact="-1.000000" val="0"/>
          <dgm:constr type="sibSp" for="self" ptType="all" refPtType="all" refType="w" refFor="ch" refForName="node" op="equ" fact="0.150000" val="0"/>
          <dgm:constr type="w" for="ch" forName="spNode" ptType="all" refPtType="all" refType="sibSp" refFor="self" op="none" fact="1.600000" val="0"/>
          <dgm:constr type="primFontSz" for="ch" forName="node" ptType="all" refPtType="all" refType="none" refFor="self" op="equ" fact="1.000000" val="65"/>
        </dgm:constrLst>
      </dgm:else>
    </dgm:choose>
    <dgm:ruleLst/>
    <dgm:forEach name="Name12" axis="ch" ptType="node">
      <dgm:layoutNode name="node">
        <dgm:varLst>
          <dgm:bulletEnabled val="1"/>
        </dgm:varLst>
        <dgm:alg type="tx"/>
        <dgm:shape rot="0.000000" type="roundRect" r:blip="" blipPhldr="0" lkTxEntry="0" zOrderOff="0" hideGeom="0">
          <dgm:adjLst/>
        </dgm:shape>
        <dgm:presOf axis="desOrSelf" ptType="node"/>
        <dgm:constrLst>
          <dgm:constr type="h" for="self" ptType="all" refPtType="all" refType="w" refFor="self" op="none" fact="0.650000" val="0"/>
          <dgm:constr type="tMarg" for="self" ptType="all" refPtType="all" refType="primFontSz" refFor="self" op="none" fact="0.300000" val="0"/>
          <dgm:constr type="bMarg" for="self" ptType="all" refPtType="all" refType="primFontSz" refFor="self" op="none" fact="0.300000" val="0"/>
          <dgm:constr type="lMarg" for="self" ptType="all" refPtType="all" refType="primFontSz" refFor="self" op="none" fact="0.300000" val="0"/>
          <dgm:constr type="rMarg" for="self" ptType="all" refPtType="all" refType="primFontSz" refFor="self" op="none" fact="0.300000" val="0"/>
        </dgm:constrLst>
        <dgm:ruleLst>
          <dgm:rule type="primFontSz" for="self" ptType="all" val="5" fact="NaN" max="NaN"/>
        </dgm:ruleLst>
      </dgm:layoutNode>
      <dgm:choose name="Name13">
        <dgm:if name="Name14" axis="par ch" ptType="doc node" func="cnt" arg="none" op="gt" val="1">
          <dgm:layoutNode name="spNode">
            <dgm:alg type="sp"/>
            <dgm:shape rot="0.000000" type="none" r:blip="" blipPhldr="0" lkTxEntry="0" zOrderOff="0" hideGeom="0">
              <dgm:adjLst/>
            </dgm:shape>
            <dgm:presOf/>
            <dgm:constrLst>
              <dgm:constr type="h" for="self" ptType="all" refPtType="all" refType="w" refFor="self" op="none" fact="1.000000" val="0"/>
            </dgm:constrLst>
            <dgm:ruleLst/>
          </dgm:layoutNode>
          <dgm:forEach name="Name15" axis="followSib" ptType="sibTrans" cnt="1" hideLastTrans="0">
            <dgm:layoutNode name="sibTrans">
              <dgm:alg type="conn">
                <dgm:param type="dim" val="1D"/>
                <dgm:param type="connRout" val="curve"/>
                <dgm:param type="begPts" val="radial"/>
                <dgm:param type="endPts" val="radial"/>
                <dgm:param type="endSty" val="noArr"/>
              </dgm:alg>
              <dgm:shape rot="0.000000" type="conn" r:blip="" blipPhldr="0" lkTxEntry="0" zOrderOff="0" hideGeom="0">
                <dgm:adjLst/>
              </dgm:shape>
              <dgm:presOf axis="self"/>
              <dgm:constrLst>
                <dgm:constr type="h" for="self" ptType="all" refPtType="all" refType="w" refFor="self" op="none" fact="0.650000" val="0"/>
                <dgm:constr type="connDist" for="self" ptType="all" refPtType="all" refType="none" refFor="self" op="none" fact="1.000000" val="0"/>
                <dgm:constr type="begPad" for="self" ptType="all" refPtType="all" refType="connDist" refFor="self" op="none" fact="0.010000" val="0"/>
                <dgm:constr type="endPad" for="self" ptType="all" refPtType="all" refType="connDist" refFor="self" op="none" fact="0.010000" val="0"/>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xmlns:r="http://schemas.openxmlformats.org/officeDocument/2006/relationships" uniqueId="urn:microsoft.com/office/officeart/2005/8/layout/cycle6">
  <dgm:title val=""/>
  <dgm:desc val=""/>
  <dgm:catLst>
    <dgm:cat type="cycle" pri="4000"/>
    <dgm:cat type="relationship" pri="24000"/>
  </dgm:catLst>
  <dgm:sampData>
    <dgm:dataModel>
      <dgm:ptLst>
        <dgm:pt modelId="0" type="doc"/>
        <dgm:pt modelId="1" type="node">
          <dgm:prSet phldr="1"/>
        </dgm:pt>
        <dgm:pt modelId="2" type="node">
          <dgm:prSet phldr="1"/>
        </dgm:pt>
        <dgm:pt modelId="3" type="node">
          <dgm:prSet phldr="1"/>
        </dgm:pt>
        <dgm:pt modelId="4" type="node">
          <dgm:prSet phldr="1"/>
        </dgm:pt>
        <dgm:pt modelId="5" type="node">
          <dgm:prSet phldr="1"/>
        </dgm:pt>
      </dgm:ptLst>
      <dgm:cxnLst>
        <dgm:cxn modelId="6" type="parOf" srcId="0" destId="1" srcOrd="0" destOrd="0"/>
        <dgm:cxn modelId="7" type="parOf" srcId="0" destId="2" srcOrd="1" destOrd="0"/>
        <dgm:cxn modelId="8" type="parOf" srcId="0" destId="3" srcOrd="2" destOrd="0"/>
        <dgm:cxn modelId="9" type="parOf" srcId="0" destId="4" srcOrd="3" destOrd="0"/>
        <dgm:cxn modelId="10" type="parOf" srcId="0" destId="5" srcOrd="4" destOrd="0"/>
      </dgm:cxnLst>
      <dgm:bg/>
      <dgm:whole/>
    </dgm:dataModel>
  </dgm:sampData>
  <dgm:styleData>
    <dgm:dataModel>
      <dgm:ptLst>
        <dgm:pt modelId="0" type="doc"/>
        <dgm:pt modelId="1" type="node"/>
        <dgm:pt modelId="2" type="node"/>
        <dgm:pt modelId="3" type="node"/>
      </dgm:ptLst>
      <dgm:cxnLst>
        <dgm:cxn modelId="4" type="parOf" srcId="0" destId="1" srcOrd="0" destOrd="0"/>
        <dgm:cxn modelId="5" type="parOf" srcId="0" destId="2" srcOrd="1" destOrd="0"/>
        <dgm:cxn modelId="6" type="parOf" srcId="0" destId="3" srcOrd="2" destOrd="0"/>
      </dgm:cxnLst>
      <dgm:bg/>
      <dgm:whole/>
    </dgm:dataModel>
  </dgm:styleData>
  <dgm:clrData>
    <dgm:dataModel>
      <dgm:ptLst>
        <dgm:pt modelId="0" type="doc"/>
        <dgm:pt modelId="1" type="node"/>
        <dgm:pt modelId="2" type="node"/>
        <dgm:pt modelId="3" type="node"/>
        <dgm:pt modelId="4" type="node"/>
        <dgm:pt modelId="5" type="node"/>
        <dgm:pt modelId="6" type="node"/>
      </dgm:ptLst>
      <dgm:cxnLst>
        <dgm:cxn modelId="7" type="parOf" srcId="0" destId="1" srcOrd="0" destOrd="0"/>
        <dgm:cxn modelId="8" type="parOf" srcId="0" destId="2" srcOrd="1" destOrd="0"/>
        <dgm:cxn modelId="9" type="parOf" srcId="0" destId="3" srcOrd="2" destOrd="0"/>
        <dgm:cxn modelId="10" type="parOf" srcId="0" destId="4" srcOrd="3" destOrd="0"/>
        <dgm:cxn modelId="11" type="parOf" srcId="0" destId="5" srcOrd="4" destOrd="0"/>
        <dgm:cxn modelId="12" type="parOf" srcId="0" destId="6" srcOrd="5" destOrd="0"/>
      </dgm:cxnLst>
      <dgm:bg/>
      <dgm:whole/>
    </dgm:dataModel>
  </dgm:clrData>
  <dgm:layoutNode name="cycle">
    <dgm:varLst>
      <dgm:dir val="norm"/>
      <dgm:resizeHandles val="exact"/>
    </dgm:varLst>
    <dgm:choose name="Name0">
      <dgm:if name="Name1" func="var" arg="dir" op="equ" val="norm">
        <dgm:choose name="Name2">
          <dgm:if name="Name3" axis="ch" ptType="node" func="cnt" arg="none"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arg="none" op="gt" val="2">
            <dgm:alg type="cycle">
              <dgm:param type="stAng" val="0"/>
              <dgm:param type="spanAng" val="-360"/>
            </dgm:alg>
          </dgm:if>
          <dgm:else name="Name8">
            <dgm:alg type="cycle">
              <dgm:param type="stAng" val="90"/>
              <dgm:param type="spanAng" val="-360"/>
            </dgm:alg>
          </dgm:else>
        </dgm:choose>
      </dgm:else>
    </dgm:choose>
    <dgm:shape rot="0.000000" type="none" r:blip="" blipPhldr="0" lkTxEntry="0" zOrderOff="0" hideGeom="0">
      <dgm:adjLst/>
    </dgm:shape>
    <dgm:presOf/>
    <dgm:choose name="Name9">
      <dgm:if name="Name10" func="var" arg="dir" op="equ" val="norm">
        <dgm:constrLst>
          <dgm:constr type="w" for="ch" forName="node" ptType="all" refPtType="all" refType="w" refFor="self" op="none" fact="1.000000" val="0"/>
          <dgm:constr type="w" for="ch" ptType="sibTrans" refPtType="all" refType="w" refFor="ch" refForName="node" op="equ" fact="0.300000" val="0"/>
          <dgm:constr type="diam" for="ch" ptType="sibTrans" refPtType="all" refType="diam" refFor="self" op="equ" fact="1.000000" val="0"/>
          <dgm:constr type="sibSp" for="self" ptType="all" refPtType="all" refType="w" refFor="ch" refForName="node" op="equ" fact="0.150000" val="0"/>
          <dgm:constr type="w" for="ch" forName="spNode" ptType="all" refPtType="all" refType="sibSp" refFor="self" op="none" fact="1.600000" val="0"/>
          <dgm:constr type="primFontSz" for="ch" forName="node" ptType="all" refPtType="all" refType="none" refFor="self" op="equ" fact="1.000000" val="65"/>
        </dgm:constrLst>
      </dgm:if>
      <dgm:else name="Name11">
        <dgm:constrLst>
          <dgm:constr type="w" for="ch" forName="node" ptType="all" refPtType="all" refType="w" refFor="self" op="none" fact="1.000000" val="0"/>
          <dgm:constr type="w" for="ch" ptType="sibTrans" refPtType="all" refType="w" refFor="ch" refForName="node" op="equ" fact="0.300000" val="0"/>
          <dgm:constr type="diam" for="ch" ptType="sibTrans" refPtType="all" refType="diam" refFor="self" op="equ" fact="-1.000000" val="0"/>
          <dgm:constr type="sibSp" for="self" ptType="all" refPtType="all" refType="w" refFor="ch" refForName="node" op="equ" fact="0.150000" val="0"/>
          <dgm:constr type="w" for="ch" forName="spNode" ptType="all" refPtType="all" refType="sibSp" refFor="self" op="none" fact="1.600000" val="0"/>
          <dgm:constr type="primFontSz" for="ch" forName="node" ptType="all" refPtType="all" refType="none" refFor="self" op="equ" fact="1.000000" val="65"/>
        </dgm:constrLst>
      </dgm:else>
    </dgm:choose>
    <dgm:ruleLst/>
    <dgm:forEach name="Name12" axis="ch" ptType="node">
      <dgm:layoutNode name="node">
        <dgm:varLst>
          <dgm:bulletEnabled val="1"/>
        </dgm:varLst>
        <dgm:alg type="tx"/>
        <dgm:shape rot="0.000000" type="roundRect" r:blip="" blipPhldr="0" lkTxEntry="0" zOrderOff="0" hideGeom="0">
          <dgm:adjLst/>
        </dgm:shape>
        <dgm:presOf axis="desOrSelf" ptType="node"/>
        <dgm:constrLst>
          <dgm:constr type="h" for="self" ptType="all" refPtType="all" refType="w" refFor="self" op="none" fact="0.650000" val="0"/>
          <dgm:constr type="tMarg" for="self" ptType="all" refPtType="all" refType="primFontSz" refFor="self" op="none" fact="0.300000" val="0"/>
          <dgm:constr type="bMarg" for="self" ptType="all" refPtType="all" refType="primFontSz" refFor="self" op="none" fact="0.300000" val="0"/>
          <dgm:constr type="lMarg" for="self" ptType="all" refPtType="all" refType="primFontSz" refFor="self" op="none" fact="0.300000" val="0"/>
          <dgm:constr type="rMarg" for="self" ptType="all" refPtType="all" refType="primFontSz" refFor="self" op="none" fact="0.300000" val="0"/>
        </dgm:constrLst>
        <dgm:ruleLst>
          <dgm:rule type="primFontSz" for="self" ptType="all" val="5" fact="NaN" max="NaN"/>
        </dgm:ruleLst>
      </dgm:layoutNode>
      <dgm:choose name="Name13">
        <dgm:if name="Name14" axis="par ch" ptType="doc node" func="cnt" arg="none" op="gt" val="1">
          <dgm:layoutNode name="spNode">
            <dgm:alg type="sp"/>
            <dgm:shape rot="0.000000" type="none" r:blip="" blipPhldr="0" lkTxEntry="0" zOrderOff="0" hideGeom="0">
              <dgm:adjLst/>
            </dgm:shape>
            <dgm:presOf/>
            <dgm:constrLst>
              <dgm:constr type="h" for="self" ptType="all" refPtType="all" refType="w" refFor="self" op="none" fact="1.000000" val="0"/>
            </dgm:constrLst>
            <dgm:ruleLst/>
          </dgm:layoutNode>
          <dgm:forEach name="Name15" axis="followSib" ptType="sibTrans" cnt="1" hideLastTrans="0">
            <dgm:layoutNode name="sibTrans">
              <dgm:alg type="conn">
                <dgm:param type="dim" val="1D"/>
                <dgm:param type="connRout" val="curve"/>
                <dgm:param type="begPts" val="radial"/>
                <dgm:param type="endPts" val="radial"/>
                <dgm:param type="endSty" val="noArr"/>
              </dgm:alg>
              <dgm:shape rot="0.000000" type="conn" r:blip="" blipPhldr="0" lkTxEntry="0" zOrderOff="0" hideGeom="0">
                <dgm:adjLst/>
              </dgm:shape>
              <dgm:presOf axis="self"/>
              <dgm:constrLst>
                <dgm:constr type="h" for="self" ptType="all" refPtType="all" refType="w" refFor="self" op="none" fact="0.650000" val="0"/>
                <dgm:constr type="connDist" for="self" ptType="all" refPtType="all" refType="none" refFor="self" op="none" fact="1.000000" val="0"/>
                <dgm:constr type="begPad" for="self" ptType="all" refPtType="all" refType="connDist" refFor="self" op="none" fact="0.010000" val="0"/>
                <dgm:constr type="endPad" for="self" ptType="all" refPtType="all" refType="connDist" refFor="self" op="none" fact="0.010000" val="0"/>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shadeToTitle="0">
        <a:solidFill>
          <a:schemeClr val="bg1"/>
        </a:solidFill>
      </p:bgPr>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076574" cy="512763"/>
          </a:xfrm>
          <a:prstGeom prst="rect">
            <a:avLst/>
          </a:prstGeom>
        </p:spPr>
        <p:txBody>
          <a:bodyPr vert="horz" lIns="94452" tIns="47227" rIns="94452" bIns="47227" rtlCol="0"/>
          <a:lstStyle>
            <a:lvl1pPr algn="l">
              <a:spcBef>
                <a:spcPts val="0"/>
              </a:spcBef>
              <a:spcAft>
                <a:spcPts val="0"/>
              </a:spcAft>
              <a:defRPr sz="1200" b="0" i="0">
                <a:latin typeface="+mn-lt"/>
                <a:cs typeface="Calibri"/>
              </a:defRPr>
            </a:lvl1pPr>
          </a:lstStyle>
          <a:p>
            <a:pPr>
              <a:defRPr/>
            </a:pPr>
            <a:endParaRPr lang="de-DE"/>
          </a:p>
        </p:txBody>
      </p:sp>
      <p:sp>
        <p:nvSpPr>
          <p:cNvPr id="3" name="Datumsplatzhalter 2"/>
          <p:cNvSpPr>
            <a:spLocks noGrp="1"/>
          </p:cNvSpPr>
          <p:nvPr>
            <p:ph type="dt" idx="1"/>
          </p:nvPr>
        </p:nvSpPr>
        <p:spPr bwMode="auto">
          <a:xfrm>
            <a:off x="4021138" y="0"/>
            <a:ext cx="3076574" cy="512763"/>
          </a:xfrm>
          <a:prstGeom prst="rect">
            <a:avLst/>
          </a:prstGeom>
        </p:spPr>
        <p:txBody>
          <a:bodyPr vert="horz" lIns="94452" tIns="47227" rIns="94452" bIns="47227" rtlCol="0"/>
          <a:lstStyle>
            <a:lvl1pPr algn="r">
              <a:spcBef>
                <a:spcPts val="0"/>
              </a:spcBef>
              <a:spcAft>
                <a:spcPts val="0"/>
              </a:spcAft>
              <a:defRPr sz="1200" b="0" i="0">
                <a:latin typeface="+mn-lt"/>
                <a:cs typeface="Calibri"/>
              </a:defRPr>
            </a:lvl1pPr>
          </a:lstStyle>
          <a:p>
            <a:pPr>
              <a:defRPr/>
            </a:pPr>
            <a:fld id="{A6D2301A-06E7-2B4A-A0FC-C2CC955356B5}" type="datetimeFigureOut">
              <a:rPr lang="de-DE"/>
              <a:t>04.03.25</a:t>
            </a:fld>
            <a:endParaRPr lang="de-DE"/>
          </a:p>
        </p:txBody>
      </p:sp>
      <p:sp>
        <p:nvSpPr>
          <p:cNvPr id="4" name="Folienbildplatzhalter 3"/>
          <p:cNvSpPr>
            <a:spLocks noChangeAspect="1" noGrp="1" noRot="1"/>
          </p:cNvSpPr>
          <p:nvPr>
            <p:ph type="sldImg" idx="2"/>
          </p:nvPr>
        </p:nvSpPr>
        <p:spPr bwMode="auto">
          <a:xfrm>
            <a:off x="139700" y="768350"/>
            <a:ext cx="6819900" cy="3836988"/>
          </a:xfrm>
          <a:prstGeom prst="rect">
            <a:avLst/>
          </a:prstGeom>
          <a:noFill/>
          <a:ln w="12700">
            <a:solidFill>
              <a:prstClr val="black"/>
            </a:solidFill>
          </a:ln>
        </p:spPr>
        <p:txBody>
          <a:bodyPr vert="horz" lIns="94452" tIns="47227" rIns="94452" bIns="47227" rtlCol="0" anchor="ctr"/>
          <a:lstStyle/>
          <a:p>
            <a:pPr lvl="0">
              <a:defRPr/>
            </a:pPr>
            <a:endParaRPr lang="de-DE"/>
          </a:p>
        </p:txBody>
      </p:sp>
      <p:sp>
        <p:nvSpPr>
          <p:cNvPr id="5" name="Notizenplatzhalter 4"/>
          <p:cNvSpPr>
            <a:spLocks noGrp="1"/>
          </p:cNvSpPr>
          <p:nvPr>
            <p:ph type="body" sz="quarter" idx="3"/>
          </p:nvPr>
        </p:nvSpPr>
        <p:spPr bwMode="auto">
          <a:xfrm>
            <a:off x="709613" y="4860925"/>
            <a:ext cx="5680075" cy="4605338"/>
          </a:xfrm>
          <a:prstGeom prst="rect">
            <a:avLst/>
          </a:prstGeom>
        </p:spPr>
        <p:txBody>
          <a:bodyPr vert="horz" lIns="94452" tIns="47227" rIns="94452" bIns="47227"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720263"/>
            <a:ext cx="3076574" cy="512762"/>
          </a:xfrm>
          <a:prstGeom prst="rect">
            <a:avLst/>
          </a:prstGeom>
        </p:spPr>
        <p:txBody>
          <a:bodyPr vert="horz" lIns="94452" tIns="47227" rIns="94452" bIns="47227" rtlCol="0" anchor="b"/>
          <a:lstStyle>
            <a:lvl1pPr algn="l">
              <a:spcBef>
                <a:spcPts val="0"/>
              </a:spcBef>
              <a:spcAft>
                <a:spcPts val="0"/>
              </a:spcAft>
              <a:defRPr sz="1200" b="0" i="0">
                <a:latin typeface="+mn-lt"/>
                <a:cs typeface="Calibri"/>
              </a:defRPr>
            </a:lvl1pPr>
          </a:lstStyle>
          <a:p>
            <a:pPr>
              <a:defRPr/>
            </a:pPr>
            <a:endParaRPr lang="de-DE"/>
          </a:p>
        </p:txBody>
      </p:sp>
      <p:sp>
        <p:nvSpPr>
          <p:cNvPr id="7" name="Foliennummernplatzhalter 6"/>
          <p:cNvSpPr>
            <a:spLocks noGrp="1"/>
          </p:cNvSpPr>
          <p:nvPr>
            <p:ph type="sldNum" sz="quarter" idx="5"/>
          </p:nvPr>
        </p:nvSpPr>
        <p:spPr bwMode="auto">
          <a:xfrm>
            <a:off x="4021138" y="9720263"/>
            <a:ext cx="3076574" cy="512762"/>
          </a:xfrm>
          <a:prstGeom prst="rect">
            <a:avLst/>
          </a:prstGeom>
        </p:spPr>
        <p:txBody>
          <a:bodyPr vert="horz" wrap="square" lIns="94452" tIns="47227" rIns="94452" bIns="47227" numCol="1" anchor="b" anchorCtr="0" compatLnSpc="1">
            <a:prstTxWarp prst="textNoShape"/>
          </a:bodyPr>
          <a:lstStyle>
            <a:lvl1pPr algn="r">
              <a:defRPr sz="1200" b="0" i="0">
                <a:cs typeface="Calibri"/>
              </a:defRPr>
            </a:lvl1pPr>
          </a:lstStyle>
          <a:p>
            <a:pPr>
              <a:defRPr/>
            </a:pPr>
            <a:fld id="{49FD57DB-21CF-714F-924E-E571FBD77AF4}" type="slidenum">
              <a:rPr lang="de-DE"/>
              <a:t>‹#›</a:t>
            </a:fld>
            <a:endParaRPr lang="de-DE"/>
          </a:p>
        </p:txBody>
      </p:sp>
    </p:spTree>
  </p:cSld>
  <p:clrMap bg1="lt1" tx1="dk1" bg2="lt2" tx2="dk2" accent1="accent1" accent2="accent2" accent3="accent3" accent4="accent4" accent5="accent5" accent6="accent6" hlink="hlink" folHlink="folHlink"/>
  <p:notesStyle>
    <a:lvl1pPr algn="l">
      <a:spcBef>
        <a:spcPts val="0"/>
      </a:spcBef>
      <a:spcAft>
        <a:spcPts val="0"/>
      </a:spcAft>
      <a:defRPr sz="1200" b="0" i="0">
        <a:solidFill>
          <a:schemeClr val="tx1"/>
        </a:solidFill>
        <a:latin typeface="+mn-lt"/>
        <a:ea typeface="+mn-ea"/>
        <a:cs typeface="Calibri"/>
      </a:defRPr>
    </a:lvl1pPr>
    <a:lvl2pPr marL="457200" algn="l">
      <a:spcBef>
        <a:spcPts val="0"/>
      </a:spcBef>
      <a:spcAft>
        <a:spcPts val="0"/>
      </a:spcAft>
      <a:defRPr sz="1200" b="0" i="0">
        <a:solidFill>
          <a:schemeClr val="tx1"/>
        </a:solidFill>
        <a:latin typeface="+mn-lt"/>
        <a:ea typeface="+mn-ea"/>
        <a:cs typeface="Calibri"/>
      </a:defRPr>
    </a:lvl2pPr>
    <a:lvl3pPr marL="914400" algn="l">
      <a:spcBef>
        <a:spcPts val="0"/>
      </a:spcBef>
      <a:spcAft>
        <a:spcPts val="0"/>
      </a:spcAft>
      <a:defRPr sz="1200" b="0" i="0">
        <a:solidFill>
          <a:schemeClr val="tx1"/>
        </a:solidFill>
        <a:latin typeface="+mn-lt"/>
        <a:ea typeface="+mn-ea"/>
        <a:cs typeface="Calibri"/>
      </a:defRPr>
    </a:lvl3pPr>
    <a:lvl4pPr marL="1371600" algn="l">
      <a:spcBef>
        <a:spcPts val="0"/>
      </a:spcBef>
      <a:spcAft>
        <a:spcPts val="0"/>
      </a:spcAft>
      <a:defRPr sz="1200" b="0" i="0">
        <a:solidFill>
          <a:schemeClr val="tx1"/>
        </a:solidFill>
        <a:latin typeface="+mn-lt"/>
        <a:ea typeface="+mn-ea"/>
        <a:cs typeface="Calibri"/>
      </a:defRPr>
    </a:lvl4pPr>
    <a:lvl5pPr marL="1828800" algn="l">
      <a:spcBef>
        <a:spcPts val="0"/>
      </a:spcBef>
      <a:spcAft>
        <a:spcPts val="0"/>
      </a:spcAft>
      <a:defRPr sz="1200" b="0" i="0">
        <a:solidFill>
          <a:schemeClr val="tx1"/>
        </a:solidFill>
        <a:latin typeface="+mn-lt"/>
        <a:ea typeface="+mn-ea"/>
        <a:cs typeface="Calibri"/>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lgn="l">
              <a:spcBef>
                <a:spcPts val="600"/>
              </a:spcBef>
              <a:buFont typeface="Wingdings"/>
              <a:buChar char=""/>
              <a:defRPr/>
            </a:pPr>
            <a:r>
              <a:rPr lang="en-GB" sz="1800">
                <a:solidFill>
                  <a:srgbClr val="003E7A"/>
                </a:solidFill>
                <a:latin typeface="Calibri"/>
                <a:ea typeface="Calibri"/>
                <a:cs typeface="Times New Roman"/>
              </a:rPr>
              <a:t>Welcoming the participants </a:t>
            </a:r>
            <a:endParaRPr sz="1800">
              <a:solidFill>
                <a:srgbClr val="003E7A"/>
              </a:solidFill>
              <a:latin typeface="Calibri"/>
              <a:ea typeface="Calibri"/>
              <a:cs typeface="Times New Roman"/>
            </a:endParaRPr>
          </a:p>
          <a:p>
            <a:pPr marL="342900" lvl="0" indent="-342900" algn="l">
              <a:buFont typeface="Wingdings"/>
              <a:buChar char=""/>
              <a:defRPr/>
            </a:pPr>
            <a:r>
              <a:rPr lang="en-GB" sz="1800">
                <a:solidFill>
                  <a:srgbClr val="003E7A"/>
                </a:solidFill>
                <a:latin typeface="Calibri"/>
                <a:ea typeface="Calibri"/>
                <a:cs typeface="Times New Roman"/>
              </a:rPr>
              <a:t>Target group: Coaches with </a:t>
            </a:r>
            <a:r>
              <a:rPr lang="en-GB" sz="1800" b="1">
                <a:solidFill>
                  <a:srgbClr val="003E7A"/>
                </a:solidFill>
                <a:latin typeface="Calibri"/>
                <a:ea typeface="Calibri"/>
                <a:cs typeface="Times New Roman"/>
              </a:rPr>
              <a:t>basic knowledge</a:t>
            </a:r>
            <a:r>
              <a:rPr lang="en-GB" sz="1800">
                <a:solidFill>
                  <a:srgbClr val="003E7A"/>
                </a:solidFill>
                <a:latin typeface="Calibri"/>
                <a:ea typeface="Calibri"/>
                <a:cs typeface="Times New Roman"/>
              </a:rPr>
              <a:t> of interpersonal violence in sport (e.g. participation in the "Safe Space" workshop for adults, or through the coach education programme)</a:t>
            </a:r>
            <a:endParaRPr sz="1800">
              <a:solidFill>
                <a:srgbClr val="003E7A"/>
              </a:solidFill>
              <a:latin typeface="Calibri"/>
              <a:ea typeface="Calibri"/>
              <a:cs typeface="Times New Roman"/>
            </a:endParaRPr>
          </a:p>
          <a:p>
            <a:pPr marL="342900" lvl="0" indent="-342900" algn="l">
              <a:spcAft>
                <a:spcPts val="600"/>
              </a:spcAft>
              <a:buFont typeface="Wingdings"/>
              <a:buChar char=""/>
              <a:defRPr/>
            </a:pPr>
            <a:r>
              <a:rPr lang="en-GB" sz="1800">
                <a:solidFill>
                  <a:srgbClr val="003E7A"/>
                </a:solidFill>
                <a:latin typeface="Calibri"/>
                <a:ea typeface="Calibri"/>
                <a:cs typeface="Times New Roman"/>
              </a:rPr>
              <a:t>Describe the contents/objectives of the workshop</a:t>
            </a:r>
            <a:endParaRPr sz="1800">
              <a:solidFill>
                <a:srgbClr val="003E7A"/>
              </a:solidFill>
              <a:latin typeface="Calibri"/>
              <a:ea typeface="Calibri"/>
              <a:cs typeface="Times New Roman"/>
            </a:endParaRPr>
          </a:p>
          <a:p>
            <a:pPr marL="800100" lvl="1" indent="-342900">
              <a:buFont typeface="Courier New"/>
              <a:buChar char="o"/>
              <a:defRPr/>
            </a:pPr>
            <a:r>
              <a:rPr lang="en-GB" sz="1800">
                <a:solidFill>
                  <a:srgbClr val="003F7A"/>
                </a:solidFill>
                <a:latin typeface="Calibri"/>
                <a:ea typeface="Times New Roman"/>
              </a:rPr>
              <a:t>Improve protection against interpersonal violence in sports clubs</a:t>
            </a:r>
            <a:endParaRPr sz="1800">
              <a:solidFill>
                <a:srgbClr val="003F7A"/>
              </a:solidFill>
              <a:latin typeface="Calibri"/>
              <a:ea typeface="Times New Roman"/>
            </a:endParaRPr>
          </a:p>
          <a:p>
            <a:pPr marL="800100" lvl="1" indent="-342900">
              <a:buFont typeface="Courier New"/>
              <a:buChar char="o"/>
              <a:defRPr/>
            </a:pPr>
            <a:r>
              <a:rPr lang="en-GB" sz="1800">
                <a:solidFill>
                  <a:srgbClr val="003F7A"/>
                </a:solidFill>
                <a:latin typeface="Calibri"/>
                <a:ea typeface="Times New Roman"/>
              </a:rPr>
              <a:t>Possible courses of action for coaches towards a culture of observation</a:t>
            </a:r>
            <a:endParaRPr sz="1800">
              <a:solidFill>
                <a:srgbClr val="003F7A"/>
              </a:solidFill>
              <a:latin typeface="Calibri"/>
              <a:ea typeface="Times New Roman"/>
            </a:endParaRPr>
          </a:p>
          <a:p>
            <a:pPr marL="800100" lvl="1" indent="-342900">
              <a:buFont typeface="Courier New"/>
              <a:buChar char="o"/>
              <a:defRPr/>
            </a:pPr>
            <a:r>
              <a:rPr lang="en-GB" sz="1800">
                <a:solidFill>
                  <a:srgbClr val="003F7A"/>
                </a:solidFill>
                <a:latin typeface="Calibri"/>
                <a:ea typeface="Times New Roman"/>
              </a:rPr>
              <a:t>Establishing a positive and conducive training environment</a:t>
            </a:r>
            <a:endParaRPr sz="1800">
              <a:solidFill>
                <a:srgbClr val="003F7A"/>
              </a:solidFill>
              <a:latin typeface="Calibri"/>
              <a:ea typeface="Times New Roman"/>
            </a:endParaRPr>
          </a:p>
          <a:p>
            <a:pPr marL="800100" lvl="1" indent="-342900">
              <a:buFont typeface="Courier New"/>
              <a:buChar char="o"/>
              <a:defRPr/>
            </a:pPr>
            <a:r>
              <a:rPr lang="en-GB" sz="1800">
                <a:solidFill>
                  <a:srgbClr val="003F7A"/>
                </a:solidFill>
                <a:latin typeface="Calibri"/>
                <a:ea typeface="Times New Roman"/>
              </a:rPr>
              <a:t>Concrete implementation options in everyday training</a:t>
            </a:r>
            <a:endParaRPr sz="1800">
              <a:solidFill>
                <a:srgbClr val="003F7A"/>
              </a:solidFill>
              <a:latin typeface="Calibri"/>
              <a:ea typeface="Times New Roman"/>
            </a:endParaRPr>
          </a:p>
          <a:p>
            <a:pPr marL="342900" lvl="0" indent="-342900" algn="l">
              <a:spcBef>
                <a:spcPts val="600"/>
              </a:spcBef>
              <a:spcAft>
                <a:spcPts val="600"/>
              </a:spcAft>
              <a:buFont typeface="Wingdings"/>
              <a:buChar char=""/>
              <a:defRPr/>
            </a:pPr>
            <a:r>
              <a:rPr lang="en-GB" sz="1800">
                <a:solidFill>
                  <a:srgbClr val="003E7A"/>
                </a:solidFill>
                <a:latin typeface="Calibri"/>
                <a:ea typeface="Calibri"/>
                <a:cs typeface="Times New Roman"/>
              </a:rPr>
              <a:t>Optional: Round of introductions, have name badges set up</a:t>
            </a:r>
            <a:endParaRPr sz="1800">
              <a:solidFill>
                <a:srgbClr val="003E7A"/>
              </a:solidFill>
              <a:latin typeface="Calibri"/>
              <a:ea typeface="Calibri"/>
              <a:cs typeface="Times New Roman"/>
            </a:endParaRPr>
          </a:p>
          <a:p>
            <a:pPr marL="342900" lvl="0" indent="-342900" algn="l">
              <a:spcBef>
                <a:spcPts val="600"/>
              </a:spcBef>
              <a:spcAft>
                <a:spcPts val="600"/>
              </a:spcAft>
              <a:buFont typeface="Wingdings"/>
              <a:buChar char=""/>
              <a:defRPr/>
            </a:pPr>
            <a:r>
              <a:rPr lang="en-GB" sz="1800">
                <a:solidFill>
                  <a:srgbClr val="003E7A"/>
                </a:solidFill>
                <a:latin typeface="Calibri"/>
                <a:ea typeface="Calibri"/>
                <a:cs typeface="Times New Roman"/>
              </a:rPr>
              <a:t>Optional: Ask for expectations of the workshop, e.g. with the help of moderation cards</a:t>
            </a:r>
            <a:r>
              <a:rPr/>
              <a:t> </a:t>
            </a:r>
            <a:endParaRPr/>
          </a:p>
        </p:txBody>
      </p:sp>
      <p:sp>
        <p:nvSpPr>
          <p:cNvPr id="4" name="Slide Number Placeholder 3"/>
          <p:cNvSpPr>
            <a:spLocks noGrp="1"/>
          </p:cNvSpPr>
          <p:nvPr>
            <p:ph type="sldNum" sz="quarter" idx="10"/>
          </p:nvPr>
        </p:nvSpPr>
        <p:spPr bwMode="auto"/>
        <p:txBody>
          <a:bodyPr/>
          <a:lstStyle/>
          <a:p>
            <a:pPr>
              <a:defRPr/>
            </a:pPr>
            <a:fld id="{0296DFAD-AFCE-1FB8-2252-3649ACD64830}" type="slidenum">
              <a:rPr/>
              <a:t>1</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226695" indent="-226695" algn="just">
              <a:tabLst>
                <a:tab pos="228600" algn="l"/>
                <a:tab pos="457200" algn="l"/>
              </a:tabLst>
              <a:defRPr/>
            </a:pPr>
            <a:r>
              <a:rPr lang="en-GB" sz="1800">
                <a:solidFill>
                  <a:srgbClr val="003E7A"/>
                </a:solidFill>
                <a:latin typeface="Calibri"/>
                <a:ea typeface="Calibri"/>
                <a:cs typeface="Times New Roman"/>
              </a:rPr>
              <a:t>Appropriate values and attitudes are key to preventing interpersonal violence. A respectful &amp; appreciative approach serves as the basis. This becomes visible in our daily dealings with each other, e.g. in the training atmosphere:</a:t>
            </a:r>
            <a:endParaRPr sz="1800">
              <a:solidFill>
                <a:srgbClr val="003E7A"/>
              </a:solidFill>
              <a:latin typeface="Calibri"/>
              <a:ea typeface="Calibri"/>
              <a:cs typeface="Times New Roman"/>
            </a:endParaRPr>
          </a:p>
          <a:p>
            <a:pPr>
              <a:defRPr/>
            </a:pPr>
            <a:r>
              <a:rPr lang="en-GB" sz="1800" b="1">
                <a:solidFill>
                  <a:srgbClr val="003E7A"/>
                </a:solidFill>
                <a:latin typeface="Calibri"/>
                <a:ea typeface="Calibri"/>
                <a:cs typeface="Times New Roman"/>
              </a:rPr>
              <a:t>Empowering coaching climate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Theoretically sound and evidence-based framework concept for coach training</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The aim is to promote a healthy socio-psychological environment in sports groups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Intrinsic motivation, enjoyment and commitment are emphasised</a:t>
            </a:r>
            <a:endParaRPr sz="1800">
              <a:solidFill>
                <a:srgbClr val="003E7A"/>
              </a:solidFill>
              <a:latin typeface="Calibri"/>
              <a:ea typeface="Calibri"/>
              <a:cs typeface="Times New Roman"/>
            </a:endParaRPr>
          </a:p>
          <a:p>
            <a:pPr>
              <a:defRPr/>
            </a:pPr>
            <a:r>
              <a:rPr lang="en-GB" sz="1800" b="1">
                <a:solidFill>
                  <a:srgbClr val="003E7A"/>
                </a:solidFill>
                <a:latin typeface="Calibri"/>
                <a:ea typeface="Calibri"/>
                <a:cs typeface="Times New Roman"/>
              </a:rPr>
              <a:t>The focus is on the behaviour of coaches because…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They have a direct influence on behaviour in the training group</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They spend most of their time with the athletes</a:t>
            </a:r>
            <a:endParaRPr sz="1800">
              <a:solidFill>
                <a:srgbClr val="003E7A"/>
              </a:solidFill>
              <a:latin typeface="Calibri"/>
              <a:ea typeface="Calibri"/>
              <a:cs typeface="Times New Roman"/>
            </a:endParaRPr>
          </a:p>
          <a:p>
            <a:pPr>
              <a:defRPr/>
            </a:pPr>
            <a:r>
              <a:rPr lang="en-GB" sz="1800" b="1">
                <a:solidFill>
                  <a:srgbClr val="003E7A"/>
                </a:solidFill>
                <a:latin typeface="Calibri"/>
                <a:ea typeface="Calibri"/>
                <a:cs typeface="Times New Roman"/>
              </a:rPr>
              <a:t>Target: </a:t>
            </a:r>
            <a:r>
              <a:rPr lang="en-GB" sz="1800">
                <a:solidFill>
                  <a:srgbClr val="003E7A"/>
                </a:solidFill>
                <a:latin typeface="Calibri"/>
                <a:ea typeface="Calibri"/>
                <a:cs typeface="Times New Roman"/>
              </a:rPr>
              <a:t>Learn evidence-based and effective strategies for successful empowering coaching.</a:t>
            </a:r>
            <a:endParaRPr sz="1800">
              <a:solidFill>
                <a:srgbClr val="003E7A"/>
              </a:solidFill>
              <a:latin typeface="Calibri"/>
              <a:ea typeface="Calibri"/>
              <a:cs typeface="Times New Roman"/>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10</a:t>
            </a:fld>
            <a:endParaRPr lang="de-DE"/>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Reference to children's rights possible (see "Safe Space Sports Club" workshop):</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Empowerment is in line with the best interests of the child</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For example, children and young people have the right to individual development, have a say in decision-making and should be supported positively as they grow up</a:t>
            </a:r>
            <a:endParaRPr sz="1800">
              <a:solidFill>
                <a:srgbClr val="003E7A"/>
              </a:solidFill>
              <a:latin typeface="Calibri"/>
              <a:ea typeface="Calibri"/>
              <a:cs typeface="Times New Roman"/>
            </a:endParaRPr>
          </a:p>
          <a:p>
            <a:pPr marL="228600" indent="-226695" algn="l">
              <a:tabLst>
                <a:tab pos="228600" algn="l"/>
                <a:tab pos="457200" algn="l"/>
              </a:tabLst>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Here (if there is time) a short joint reflection can take place, e.g. whether the coaches have an idea of how they already take these things into account in their training.</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11</a:t>
            </a:fld>
            <a:endParaRPr lang="de-DE"/>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At this point, please briefly explain the theoretical background of the empowering coaching climate. Make sure you use simple language with few technical terms. If necessary, you can explain the components with the help of sport-specific examples.</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The empowering coaching climate combines two socio-psychological theories: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Self-determination theory</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Achievement goal theory</a:t>
            </a:r>
            <a:endParaRPr sz="1800">
              <a:solidFill>
                <a:srgbClr val="003E7A"/>
              </a:solidFill>
              <a:latin typeface="Calibri"/>
              <a:ea typeface="Calibri"/>
              <a:cs typeface="Times New Roman"/>
            </a:endParaRPr>
          </a:p>
          <a:p>
            <a:pPr>
              <a:defRPr/>
            </a:pPr>
            <a:r>
              <a:rPr lang="de-DE"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Four components make up the empowering coaching climate. The three basic psychological needs stem from self-determination theory:</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Autonomy and its promotion: To be able to control and determine one's own actions (within a suitable framework); to be free from restriction, paternalism and encroachment.</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Social support: Experience recognition, belonging and solidarity in a group</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Feeling of competence: Wanting to perceive oneself as competent; describes the desire of people to make progress and expand their own skills.</a:t>
            </a:r>
            <a:endParaRPr sz="1800">
              <a:solidFill>
                <a:srgbClr val="003E7A"/>
              </a:solidFill>
              <a:latin typeface="Calibri"/>
              <a:ea typeface="Calibri"/>
              <a:cs typeface="Times New Roman"/>
            </a:endParaRPr>
          </a:p>
          <a:p>
            <a:pPr marL="226695" indent="-226695" algn="l">
              <a:tabLst>
                <a:tab pos="228600" algn="l"/>
                <a:tab pos="457200" algn="l"/>
              </a:tabLst>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The task-orientation component stems from the "Achievement-Goal Theory" (goal-orientation):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Task-orientated goals focus on the individual improvement and development of skills and abilities.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(In contrast to this is the performance orientation: The comparison between athletes serves as a learning benchmark instead of individual improvement)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If all four components are fulfilled/observed, the athletes perceive the training as empowering.</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12</a:t>
            </a:fld>
            <a:endParaRPr lang="de-DE"/>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226695" indent="-226695" algn="just">
              <a:tabLst>
                <a:tab pos="228600" algn="l"/>
                <a:tab pos="457200" algn="l"/>
              </a:tabLst>
              <a:defRPr/>
            </a:pPr>
            <a:r>
              <a:rPr lang="en-GB" sz="1800">
                <a:solidFill>
                  <a:srgbClr val="003E7A"/>
                </a:solidFill>
                <a:latin typeface="Calibri"/>
                <a:ea typeface="Calibri"/>
                <a:cs typeface="Times New Roman"/>
              </a:rPr>
              <a:t>There is also a "downside" to the climate of empowerment. Certain actions and strategies do not empower athletes, but rather have the opposite effect: They weaken the fulfilment of the three basic needs (competence, social support and autonomy) and primarily use a performance orientation (the comparison/competition between athletes) to evaluate success.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Important: This so-called "disempowering climate" is </a:t>
            </a:r>
            <a:r>
              <a:rPr lang="en-GB" sz="1800" b="1">
                <a:solidFill>
                  <a:srgbClr val="003E7A"/>
                </a:solidFill>
                <a:latin typeface="Calibri"/>
                <a:ea typeface="Calibri"/>
                <a:cs typeface="Times New Roman"/>
              </a:rPr>
              <a:t>not only</a:t>
            </a:r>
            <a:r>
              <a:rPr lang="en-GB" sz="1800">
                <a:solidFill>
                  <a:srgbClr val="003E7A"/>
                </a:solidFill>
                <a:latin typeface="Calibri"/>
                <a:ea typeface="Calibri"/>
                <a:cs typeface="Times New Roman"/>
              </a:rPr>
              <a:t> the opposite of the empowering climate. It can also occur </a:t>
            </a:r>
            <a:r>
              <a:rPr lang="en-GB" sz="1800" b="1">
                <a:solidFill>
                  <a:srgbClr val="003E7A"/>
                </a:solidFill>
                <a:latin typeface="Calibri"/>
                <a:ea typeface="Calibri"/>
                <a:cs typeface="Times New Roman"/>
              </a:rPr>
              <a:t>simultaneously</a:t>
            </a:r>
            <a:r>
              <a:rPr lang="en-GB" sz="1800">
                <a:solidFill>
                  <a:srgbClr val="003E7A"/>
                </a:solidFill>
                <a:latin typeface="Calibri"/>
                <a:ea typeface="Calibri"/>
                <a:cs typeface="Times New Roman"/>
              </a:rPr>
              <a:t> with empowering behaviours. For example, you can set both performance- and task-orientated targets.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Research shows that actions that weaken empowerment tend to have negative consequences, such as less motivation for sport. It is therefore important to utilise empowering strategies as much as possible in order to optimally support the athletes.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lgn="just">
              <a:defRPr/>
            </a:pPr>
            <a:r>
              <a:rPr lang="en-GB" sz="1800" b="1" i="1">
                <a:solidFill>
                  <a:srgbClr val="003E7A"/>
                </a:solidFill>
                <a:latin typeface="Calibri"/>
                <a:ea typeface="Calibri"/>
                <a:cs typeface="Times New Roman"/>
              </a:rPr>
              <a:t>Optional:</a:t>
            </a:r>
            <a:endParaRPr sz="1800" b="1" i="1">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Brainstorm examples of strategies that weaken empowerment and where these could be replaced by empowering strategies.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Group discussion: Does training work at all if only empowering methods are used?</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The aim is to recognise that in many cases there are both strengthening and weakening aspects at the same time.</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13</a:t>
            </a:fld>
            <a:endParaRPr lang="de-DE"/>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In the disempowering coaching climate, it is quite clear that this can lead to boundary violations and psychological violence.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In a training climate that weakens empowerment, protection against violence and the promotion of the child's welfare are not the top priorities.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A climate that weakens empowerment has negative consequences for athletes.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This also indirectly affects athletic performance (e.g. less motivation, anxiety, dropping out of sport).</a:t>
            </a:r>
            <a:endParaRPr sz="1800">
              <a:solidFill>
                <a:srgbClr val="003E7A"/>
              </a:solidFill>
              <a:latin typeface="Calibri"/>
              <a:ea typeface="Calibri"/>
              <a:cs typeface="Times New Roman"/>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14</a:t>
            </a:fld>
            <a:endParaRPr lang="de-DE"/>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Empowering strategies, on the other hand, clearly serve to promote the child's well-being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As the consequences clearly show, this is accompanied by many positive correlations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By implementing an empowering coaching climate the coach ensures that the entire group can benefit from the positive effects of sport.</a:t>
            </a:r>
            <a:endParaRPr sz="1800">
              <a:solidFill>
                <a:srgbClr val="003E7A"/>
              </a:solidFill>
              <a:latin typeface="Calibri"/>
              <a:ea typeface="Calibri"/>
              <a:cs typeface="Times New Roman"/>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15</a:t>
            </a:fld>
            <a:endParaRPr lang="de-DE"/>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Video on the empowerment coaching climate:</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Coaches’ behaviours such as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Decide everything alone</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Do not allow other opinions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Penalise mistakes</a:t>
            </a:r>
            <a:endParaRPr sz="1800">
              <a:solidFill>
                <a:srgbClr val="003E7A"/>
              </a:solidFill>
              <a:latin typeface="Calibri"/>
              <a:ea typeface="Calibri"/>
              <a:cs typeface="Times New Roman"/>
            </a:endParaRPr>
          </a:p>
          <a:p>
            <a:pPr marL="226695" indent="-226695" algn="l">
              <a:tabLst>
                <a:tab pos="228600" algn="l"/>
                <a:tab pos="457200" algn="l"/>
              </a:tabLst>
              <a:defRPr/>
            </a:pPr>
            <a:r>
              <a:rPr lang="en-GB" sz="1800">
                <a:solidFill>
                  <a:srgbClr val="003E7A"/>
                </a:solidFill>
                <a:latin typeface="Calibri"/>
                <a:ea typeface="Calibri"/>
                <a:cs typeface="Times New Roman"/>
              </a:rPr>
              <a:t>... describe a controlling, “me-centred" climate. This leads to a weakening of the athletes' empowerment. </a:t>
            </a:r>
            <a:endParaRPr sz="1800">
              <a:solidFill>
                <a:srgbClr val="003E7A"/>
              </a:solidFill>
              <a:latin typeface="Calibri"/>
              <a:ea typeface="Calibri"/>
              <a:cs typeface="Times New Roman"/>
            </a:endParaRPr>
          </a:p>
          <a:p>
            <a:pPr marL="226695" indent="-226695" algn="l">
              <a:tabLst>
                <a:tab pos="228600" algn="l"/>
                <a:tab pos="457200" algn="l"/>
              </a:tabLst>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b="1">
                <a:solidFill>
                  <a:srgbClr val="003E7A"/>
                </a:solidFill>
                <a:latin typeface="Calibri"/>
                <a:ea typeface="Calibri"/>
                <a:cs typeface="Times New Roman"/>
              </a:rPr>
              <a:t>Alternatively</a:t>
            </a:r>
            <a:r>
              <a:rPr lang="en-GB" sz="1800">
                <a:solidFill>
                  <a:srgbClr val="003E7A"/>
                </a:solidFill>
                <a:latin typeface="Calibri"/>
                <a:ea typeface="Calibri"/>
                <a:cs typeface="Times New Roman"/>
              </a:rPr>
              <a:t>, coaches can use empowering behaviours: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These are categorised in a practical way using six categories (explanation on the following slides).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These areas can be used to create a climate that fosters empowerment.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This promotes the fulfilment of basic psychological needs. The fun and motivation of the athletes increases.</a:t>
            </a:r>
            <a:r>
              <a:rPr sz="2800"/>
              <a:t> </a:t>
            </a:r>
            <a:endParaRPr/>
          </a:p>
          <a:p>
            <a:pPr>
              <a:defRPr/>
            </a:pPr>
            <a:endParaRPr sz="2800"/>
          </a:p>
          <a:p>
            <a:pPr marL="0" marR="0" indent="0" algn="l">
              <a:lnSpc>
                <a:spcPct val="100000"/>
              </a:lnSpc>
              <a:spcBef>
                <a:spcPts val="0"/>
              </a:spcBef>
              <a:spcAft>
                <a:spcPts val="0"/>
              </a:spcAft>
              <a:defRPr/>
            </a:pPr>
            <a:r>
              <a:rPr lang="en-GB" sz="1800" b="0" i="0" u="none" strike="noStrike" cap="none" spc="0">
                <a:solidFill>
                  <a:srgbClr val="003E7A"/>
                </a:solidFill>
                <a:latin typeface="Calibri"/>
                <a:ea typeface="Calibri"/>
                <a:cs typeface="Calibri"/>
              </a:rPr>
              <a:t>The video is in German, thus please consider removing or exchanging the video.</a:t>
            </a:r>
            <a:endParaRPr lang="en-GB" sz="1800" b="0" i="0" u="none" strike="noStrike" cap="none" spc="0">
              <a:solidFill>
                <a:srgbClr val="003E7A"/>
              </a:solidFill>
              <a:latin typeface="Calibri"/>
              <a:cs typeface="Calibri"/>
            </a:endParaRPr>
          </a:p>
        </p:txBody>
      </p:sp>
      <p:sp>
        <p:nvSpPr>
          <p:cNvPr id="4" name="Slide Number Placeholder 3"/>
          <p:cNvSpPr>
            <a:spLocks noGrp="1"/>
          </p:cNvSpPr>
          <p:nvPr>
            <p:ph type="sldNum" sz="quarter" idx="10"/>
          </p:nvPr>
        </p:nvSpPr>
        <p:spPr bwMode="auto"/>
        <p:txBody>
          <a:bodyPr/>
          <a:lstStyle/>
          <a:p>
            <a:pPr>
              <a:defRPr/>
            </a:pPr>
            <a:fld id="{C2FD46CC-9D12-784F-7854-C6A4CB68891C}" type="slidenum">
              <a:rPr/>
              <a:t>16</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Transition to the six areas of empowerment ("target" model) from the video:</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Six categories of how empowering training content can be implemented</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Can be used as a "checklist" by coaches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Target: </a:t>
            </a:r>
            <a:r>
              <a:rPr lang="en-GB" sz="1800">
                <a:solidFill>
                  <a:srgbClr val="003E7A"/>
                </a:solidFill>
                <a:latin typeface="Calibri"/>
                <a:ea typeface="Calibri"/>
                <a:cs typeface="Times New Roman"/>
              </a:rPr>
              <a:t>Consciously adapt and regulate training to strengthen empowerment</a:t>
            </a:r>
            <a:endParaRPr sz="1800">
              <a:solidFill>
                <a:srgbClr val="003E7A"/>
              </a:solidFill>
              <a:latin typeface="Calibri"/>
              <a:ea typeface="Calibri"/>
              <a:cs typeface="Times New Roman"/>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17</a:t>
            </a:fld>
            <a:endParaRPr lang="de-DE"/>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There are various areas that a coach should consider during training in order to promote the empowerment of their charges: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Task</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Autonomy</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Recognition/perception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Group composition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Valuation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b="1">
                <a:solidFill>
                  <a:srgbClr val="003E7A"/>
                </a:solidFill>
                <a:latin typeface="Calibri"/>
                <a:ea typeface="Calibri"/>
                <a:cs typeface="Times New Roman"/>
              </a:rPr>
              <a:t>Time</a:t>
            </a:r>
            <a:endParaRPr sz="1800">
              <a:solidFill>
                <a:srgbClr val="003E7A"/>
              </a:solidFill>
              <a:latin typeface="Calibri"/>
              <a:ea typeface="Calibri"/>
              <a:cs typeface="Times New Roman"/>
            </a:endParaRPr>
          </a:p>
          <a:p>
            <a:pPr marL="226695" indent="-226695" algn="l">
              <a:tabLst>
                <a:tab pos="228600" algn="l"/>
                <a:tab pos="457200" algn="l"/>
              </a:tabLst>
              <a:defRPr/>
            </a:pPr>
            <a:r>
              <a:rPr lang="en-GB" sz="1800">
                <a:solidFill>
                  <a:srgbClr val="003E7A"/>
                </a:solidFill>
                <a:latin typeface="Calibri"/>
                <a:ea typeface="Calibri"/>
                <a:cs typeface="Times New Roman"/>
              </a:rPr>
              <a:t>Based on these six areas, the empowering climate can be implemented step by step in training.</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A training climate that is orientated towards the six areas of empowerment promotes intrinsic motivation and the athletes enjoy their performance.</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At the same time, it offers protection against violence and false suspicions: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Boundary-violating behaviour can be better avoided</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Coaches fulfil their role model function</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Children's rights are taken into account.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18</a:t>
            </a:fld>
            <a:endParaRPr lang="de-DE"/>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First, briefly introduce the task:</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The individual areas of empowerment should be discussed in small groups as part of a brainstorming session.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Which behaviours are disempowering and which are empowerment-strengthening in the respective areas?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Firstly, use the following slide to work on the example time together and explain the instructions.</a:t>
            </a:r>
            <a:endParaRPr sz="1800">
              <a:solidFill>
                <a:srgbClr val="003E7A"/>
              </a:solidFill>
              <a:latin typeface="Calibri"/>
              <a:ea typeface="Calibri"/>
              <a:cs typeface="Times New Roman"/>
            </a:endParaRPr>
          </a:p>
          <a:p>
            <a:pPr>
              <a:defRPr/>
            </a:pPr>
            <a:endParaRPr sz="1800">
              <a:solidFill>
                <a:srgbClr val="003E7A"/>
              </a:solidFill>
              <a:latin typeface="Calibri"/>
              <a:ea typeface="Calibri"/>
              <a:cs typeface="Times New Roman"/>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19</a:t>
            </a:fld>
            <a:endParaRPr lang="de-DE"/>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26695" indent="-226695" algn="l">
              <a:tabLst>
                <a:tab pos="228600" algn="l"/>
                <a:tab pos="457200" algn="l"/>
              </a:tabLst>
              <a:defRPr/>
            </a:pPr>
            <a:r>
              <a:rPr lang="en-GB" sz="1800" b="1">
                <a:solidFill>
                  <a:srgbClr val="003E7A"/>
                </a:solidFill>
                <a:latin typeface="Calibri"/>
                <a:ea typeface="Calibri"/>
                <a:cs typeface="Times New Roman"/>
              </a:rPr>
              <a:t>Introduction of the speaker by name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You can introduce yourself using the PowerPoint slide or leave it at an oral presentation (without slide notes)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Delete slide if necessary</a:t>
            </a:r>
            <a:endParaRPr sz="1800">
              <a:solidFill>
                <a:srgbClr val="003E7A"/>
              </a:solidFill>
              <a:latin typeface="Calibri"/>
              <a:ea typeface="Calibri"/>
              <a:cs typeface="Times New Roman"/>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2</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You are welcome to find sport-specific, suitable examples for the individual points.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Weakening:</a:t>
            </a:r>
            <a:endParaRPr sz="1800">
              <a:solidFill>
                <a:srgbClr val="003E7A"/>
              </a:solidFill>
              <a:latin typeface="Calibri"/>
              <a:ea typeface="Calibri"/>
              <a:cs typeface="Times New Roman"/>
            </a:endParaRPr>
          </a:p>
          <a:p>
            <a:pPr marL="342900" lvl="0" indent="-342900">
              <a:buFont typeface="Wingdings"/>
              <a:buChar char="§"/>
              <a:tabLst>
                <a:tab pos="228600" algn="l"/>
              </a:tabLst>
              <a:defRPr/>
            </a:pPr>
            <a:r>
              <a:rPr lang="en-GB" sz="1800">
                <a:solidFill>
                  <a:srgbClr val="003E7A"/>
                </a:solidFill>
                <a:latin typeface="Calibri"/>
                <a:ea typeface="Calibri"/>
                <a:cs typeface="Times New Roman"/>
              </a:rPr>
              <a:t>Exercise time limited overall: The coach talks a lot, or you spend (too) much time setting things up</a:t>
            </a:r>
            <a:endParaRPr sz="1800">
              <a:solidFill>
                <a:srgbClr val="003E7A"/>
              </a:solidFill>
              <a:latin typeface="Calibri"/>
              <a:ea typeface="Calibri"/>
              <a:cs typeface="Times New Roman"/>
            </a:endParaRPr>
          </a:p>
          <a:p>
            <a:pPr marL="342900" lvl="0" indent="-342900">
              <a:buFont typeface="Wingdings"/>
              <a:buChar char="§"/>
              <a:tabLst>
                <a:tab pos="228600" algn="l"/>
              </a:tabLst>
              <a:defRPr/>
            </a:pPr>
            <a:r>
              <a:rPr lang="en-GB" sz="1800">
                <a:solidFill>
                  <a:srgbClr val="003E7A"/>
                </a:solidFill>
                <a:latin typeface="Calibri"/>
                <a:ea typeface="Calibri"/>
                <a:cs typeface="Times New Roman"/>
              </a:rPr>
              <a:t>Practice time identical for all: It is not possible to work on a particular exercise/sequence independently for a longer period of time.</a:t>
            </a:r>
            <a:endParaRPr sz="1800">
              <a:solidFill>
                <a:srgbClr val="003E7A"/>
              </a:solidFill>
              <a:latin typeface="Calibri"/>
              <a:ea typeface="Calibri"/>
              <a:cs typeface="Times New Roman"/>
            </a:endParaRPr>
          </a:p>
          <a:p>
            <a:pPr marL="342900" lvl="0" indent="-342900">
              <a:buFont typeface="Wingdings"/>
              <a:buChar char="§"/>
              <a:tabLst>
                <a:tab pos="228600" algn="l"/>
              </a:tabLst>
              <a:defRPr/>
            </a:pPr>
            <a:r>
              <a:rPr lang="en-GB" sz="1800">
                <a:solidFill>
                  <a:srgbClr val="003E7A"/>
                </a:solidFill>
                <a:latin typeface="Calibri"/>
                <a:ea typeface="Calibri"/>
                <a:cs typeface="Times New Roman"/>
              </a:rPr>
              <a:t>Time distribution for the individual athletes varies greatly: Some are always allowed to play the entire training game, others are only allowed to play once at the end.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Strengthening:</a:t>
            </a:r>
            <a:endParaRPr sz="1800">
              <a:solidFill>
                <a:srgbClr val="003E7A"/>
              </a:solidFill>
              <a:latin typeface="Calibri"/>
              <a:ea typeface="Calibri"/>
              <a:cs typeface="Times New Roman"/>
            </a:endParaRPr>
          </a:p>
          <a:p>
            <a:pPr marL="342900" lvl="0" indent="-342900">
              <a:buFont typeface="Wingdings"/>
              <a:buChar char="§"/>
              <a:tabLst>
                <a:tab pos="228600" algn="l"/>
              </a:tabLst>
              <a:defRPr/>
            </a:pPr>
            <a:r>
              <a:rPr lang="en-GB" sz="1800">
                <a:solidFill>
                  <a:srgbClr val="003E7A"/>
                </a:solidFill>
                <a:latin typeface="Calibri"/>
                <a:ea typeface="Calibri"/>
                <a:cs typeface="Times New Roman"/>
              </a:rPr>
              <a:t>Individual time to practise: The athletes can also practise a little longer at a particular station.</a:t>
            </a:r>
            <a:endParaRPr sz="1800">
              <a:solidFill>
                <a:srgbClr val="003E7A"/>
              </a:solidFill>
              <a:latin typeface="Calibri"/>
              <a:ea typeface="Calibri"/>
              <a:cs typeface="Times New Roman"/>
            </a:endParaRPr>
          </a:p>
          <a:p>
            <a:pPr marL="342900" lvl="0" indent="-342900">
              <a:buFont typeface="Wingdings"/>
              <a:buChar char="§"/>
              <a:tabLst>
                <a:tab pos="228600" algn="l"/>
              </a:tabLst>
              <a:defRPr/>
            </a:pPr>
            <a:r>
              <a:rPr lang="en-GB" sz="1800">
                <a:solidFill>
                  <a:srgbClr val="003E7A"/>
                </a:solidFill>
                <a:latin typeface="Calibri"/>
                <a:ea typeface="Calibri"/>
                <a:cs typeface="Times New Roman"/>
              </a:rPr>
              <a:t>Spend the same amount of time with all athletes: The coach ensures that all athletes receive feedback as frequently as possible. </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The examples already make it clear that </a:t>
            </a:r>
            <a:r>
              <a:rPr lang="en-GB" sz="1800" b="1">
                <a:solidFill>
                  <a:srgbClr val="003E7A"/>
                </a:solidFill>
                <a:latin typeface="Calibri"/>
                <a:ea typeface="Calibri"/>
                <a:cs typeface="Times New Roman"/>
              </a:rPr>
              <a:t>the context</a:t>
            </a:r>
            <a:r>
              <a:rPr lang="en-GB" sz="1800">
                <a:solidFill>
                  <a:srgbClr val="003E7A"/>
                </a:solidFill>
                <a:latin typeface="Calibri"/>
                <a:ea typeface="Calibri"/>
                <a:cs typeface="Times New Roman"/>
              </a:rPr>
              <a:t> is important for categorising empowerment strengthening/weakening. Encourage constructive dialogue at this point. As described above (slide notes to slide 13), weakening and strengthening aspects can occur </a:t>
            </a:r>
            <a:r>
              <a:rPr lang="en-GB" sz="1800" b="1">
                <a:solidFill>
                  <a:srgbClr val="003E7A"/>
                </a:solidFill>
                <a:latin typeface="Calibri"/>
                <a:ea typeface="Calibri"/>
                <a:cs typeface="Times New Roman"/>
              </a:rPr>
              <a:t>at the same time</a:t>
            </a:r>
            <a:r>
              <a:rPr lang="en-GB"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20</a:t>
            </a:fld>
            <a:endParaRPr lang="de-DE"/>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Participants should find examples for the dimension assigned to them. Divide into small groups: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Experience has shown that a group should consist of approx. 3-4 people.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If 15 or more people are present, 5 groups are possible, with each group working on one area.</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If there are fewer people, the groups can work on two (or more) dimensions.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Alternatively, the group work can be organised at different "theme tables" and organised more freely</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Note down the five dimensions to be worked on on moderation cards (see also additional material) and distribute them.</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One group at a time: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Task</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Autonomy</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Recognition/perception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Group composition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Evaluation</a:t>
            </a:r>
            <a:endParaRPr sz="1800">
              <a:solidFill>
                <a:srgbClr val="003E7A"/>
              </a:solidFill>
              <a:latin typeface="Calibri"/>
              <a:ea typeface="Calibri"/>
              <a:cs typeface="Times New Roman"/>
            </a:endParaRPr>
          </a:p>
          <a:p>
            <a:pPr marL="226695" indent="-226695" algn="l">
              <a:tabLst>
                <a:tab pos="228600" algn="l"/>
                <a:tab pos="457200" algn="l"/>
              </a:tabLst>
              <a:defRPr/>
            </a:pPr>
            <a:r>
              <a:rPr lang="de-DE"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After the group work phase, the results are collated and saved:</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Now distribute the handouts on the "empowerment areas"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Have the individual groups present their results one after the other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Compare the results using slides 22-26 and the handout </a:t>
            </a:r>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Additional ideas/notes can be noted on the handouts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If necessary, note down additional ideas on moderation cards/flipchart/whiteboard</a:t>
            </a:r>
            <a:r>
              <a:rPr sz="2800"/>
              <a:t> </a:t>
            </a:r>
            <a:endParaRPr sz="1800">
              <a:solidFill>
                <a:srgbClr val="003E7A"/>
              </a:solidFill>
              <a:latin typeface="Calibri"/>
              <a:ea typeface="Calibri"/>
              <a:cs typeface="Times New Roman"/>
            </a:endParaRPr>
          </a:p>
          <a:p>
            <a:pPr>
              <a:defRPr/>
            </a:pPr>
            <a:endParaRPr lang="de-DE">
              <a:highlight>
                <a:srgbClr val="FFFF00"/>
              </a:highlight>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21</a:t>
            </a:fld>
            <a:endParaRPr lang="de-DE"/>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sz="1800">
                <a:solidFill>
                  <a:srgbClr val="003E7A"/>
                </a:solidFill>
                <a:latin typeface="Calibri"/>
                <a:ea typeface="Calibri"/>
                <a:cs typeface="Times New Roman"/>
              </a:rPr>
              <a:t>Nutzen</a:t>
            </a:r>
            <a:r>
              <a:rPr sz="1800">
                <a:solidFill>
                  <a:srgbClr val="003E7A"/>
                </a:solidFill>
                <a:latin typeface="Calibri"/>
                <a:ea typeface="Calibri"/>
                <a:cs typeface="Times New Roman"/>
              </a:rPr>
              <a:t> Sie </a:t>
            </a:r>
            <a:r>
              <a:rPr sz="1800">
                <a:solidFill>
                  <a:srgbClr val="003E7A"/>
                </a:solidFill>
                <a:latin typeface="Calibri"/>
                <a:ea typeface="Calibri"/>
                <a:cs typeface="Times New Roman"/>
              </a:rPr>
              <a:t>diese</a:t>
            </a:r>
            <a:r>
              <a:rPr sz="1800">
                <a:solidFill>
                  <a:srgbClr val="003E7A"/>
                </a:solidFill>
                <a:latin typeface="Calibri"/>
                <a:ea typeface="Calibri"/>
                <a:cs typeface="Times New Roman"/>
              </a:rPr>
              <a:t> Folie </a:t>
            </a:r>
            <a:r>
              <a:rPr sz="1800">
                <a:solidFill>
                  <a:srgbClr val="003E7A"/>
                </a:solidFill>
                <a:latin typeface="Calibri"/>
                <a:ea typeface="Calibri"/>
                <a:cs typeface="Times New Roman"/>
              </a:rPr>
              <a:t>zur</a:t>
            </a:r>
            <a:r>
              <a:rPr sz="1800">
                <a:solidFill>
                  <a:srgbClr val="003E7A"/>
                </a:solidFill>
                <a:latin typeface="Calibri"/>
                <a:ea typeface="Calibri"/>
                <a:cs typeface="Times New Roman"/>
              </a:rPr>
              <a:t> </a:t>
            </a:r>
            <a:r>
              <a:rPr sz="1800">
                <a:solidFill>
                  <a:srgbClr val="003E7A"/>
                </a:solidFill>
                <a:latin typeface="Calibri"/>
                <a:ea typeface="Calibri"/>
                <a:cs typeface="Times New Roman"/>
              </a:rPr>
              <a:t>Ergebnissicherung</a:t>
            </a:r>
            <a:r>
              <a:rPr sz="1800">
                <a:solidFill>
                  <a:srgbClr val="003E7A"/>
                </a:solidFill>
                <a:latin typeface="Calibri"/>
                <a:ea typeface="Calibri"/>
                <a:cs typeface="Times New Roman"/>
              </a:rPr>
              <a:t> der </a:t>
            </a:r>
            <a:r>
              <a:rPr sz="1800">
                <a:solidFill>
                  <a:srgbClr val="003E7A"/>
                </a:solidFill>
                <a:latin typeface="Calibri"/>
                <a:ea typeface="Calibri"/>
                <a:cs typeface="Times New Roman"/>
              </a:rPr>
              <a:t>Gruppenarbeitsphasen</a:t>
            </a:r>
            <a:r>
              <a:rPr sz="1800">
                <a:solidFill>
                  <a:srgbClr val="003E7A"/>
                </a:solidFill>
                <a:latin typeface="Calibri"/>
                <a:ea typeface="Calibri"/>
                <a:cs typeface="Times New Roman"/>
              </a:rPr>
              <a:t>. </a:t>
            </a:r>
            <a:endParaRPr/>
          </a:p>
          <a:p>
            <a:pPr>
              <a:defRPr/>
            </a:pPr>
            <a:endParaRPr/>
          </a:p>
        </p:txBody>
      </p:sp>
      <p:sp>
        <p:nvSpPr>
          <p:cNvPr id="4" name="Slide Number Placeholder 3"/>
          <p:cNvSpPr>
            <a:spLocks noGrp="1"/>
          </p:cNvSpPr>
          <p:nvPr>
            <p:ph type="sldNum" sz="quarter" idx="10"/>
          </p:nvPr>
        </p:nvSpPr>
        <p:spPr bwMode="auto"/>
        <p:txBody>
          <a:bodyPr/>
          <a:lstStyle/>
          <a:p>
            <a:pPr>
              <a:defRPr/>
            </a:pPr>
            <a:fld id="{80598487-4AFB-8E24-1041-FF816D84233F}" type="slidenum">
              <a:rPr/>
              <a:t>22</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sz="1800">
                <a:solidFill>
                  <a:srgbClr val="003E7A"/>
                </a:solidFill>
                <a:latin typeface="Calibri"/>
                <a:ea typeface="Calibri"/>
                <a:cs typeface="Times New Roman"/>
              </a:rPr>
              <a:t>Nutzen</a:t>
            </a:r>
            <a:r>
              <a:rPr sz="1800">
                <a:solidFill>
                  <a:srgbClr val="003E7A"/>
                </a:solidFill>
                <a:latin typeface="Calibri"/>
                <a:ea typeface="Calibri"/>
                <a:cs typeface="Times New Roman"/>
              </a:rPr>
              <a:t> Sie </a:t>
            </a:r>
            <a:r>
              <a:rPr sz="1800">
                <a:solidFill>
                  <a:srgbClr val="003E7A"/>
                </a:solidFill>
                <a:latin typeface="Calibri"/>
                <a:ea typeface="Calibri"/>
                <a:cs typeface="Times New Roman"/>
              </a:rPr>
              <a:t>diese</a:t>
            </a:r>
            <a:r>
              <a:rPr sz="1800">
                <a:solidFill>
                  <a:srgbClr val="003E7A"/>
                </a:solidFill>
                <a:latin typeface="Calibri"/>
                <a:ea typeface="Calibri"/>
                <a:cs typeface="Times New Roman"/>
              </a:rPr>
              <a:t> Folie </a:t>
            </a:r>
            <a:r>
              <a:rPr sz="1800">
                <a:solidFill>
                  <a:srgbClr val="003E7A"/>
                </a:solidFill>
                <a:latin typeface="Calibri"/>
                <a:ea typeface="Calibri"/>
                <a:cs typeface="Times New Roman"/>
              </a:rPr>
              <a:t>zur</a:t>
            </a:r>
            <a:r>
              <a:rPr sz="1800">
                <a:solidFill>
                  <a:srgbClr val="003E7A"/>
                </a:solidFill>
                <a:latin typeface="Calibri"/>
                <a:ea typeface="Calibri"/>
                <a:cs typeface="Times New Roman"/>
              </a:rPr>
              <a:t> </a:t>
            </a:r>
            <a:r>
              <a:rPr sz="1800">
                <a:solidFill>
                  <a:srgbClr val="003E7A"/>
                </a:solidFill>
                <a:latin typeface="Calibri"/>
                <a:ea typeface="Calibri"/>
                <a:cs typeface="Times New Roman"/>
              </a:rPr>
              <a:t>Ergebnissicherung</a:t>
            </a:r>
            <a:r>
              <a:rPr sz="1800">
                <a:solidFill>
                  <a:srgbClr val="003E7A"/>
                </a:solidFill>
                <a:latin typeface="Calibri"/>
                <a:ea typeface="Calibri"/>
                <a:cs typeface="Times New Roman"/>
              </a:rPr>
              <a:t> der </a:t>
            </a:r>
            <a:r>
              <a:rPr sz="1800">
                <a:solidFill>
                  <a:srgbClr val="003E7A"/>
                </a:solidFill>
                <a:latin typeface="Calibri"/>
                <a:ea typeface="Calibri"/>
                <a:cs typeface="Times New Roman"/>
              </a:rPr>
              <a:t>Gruppenarbeitsphasen</a:t>
            </a:r>
            <a:r>
              <a:rPr sz="1800">
                <a:solidFill>
                  <a:srgbClr val="003E7A"/>
                </a:solidFill>
                <a:latin typeface="Calibri"/>
                <a:ea typeface="Calibri"/>
                <a:cs typeface="Times New Roman"/>
              </a:rPr>
              <a:t>. </a:t>
            </a:r>
            <a:endParaRPr/>
          </a:p>
          <a:p>
            <a:pPr>
              <a:defRPr/>
            </a:pPr>
            <a:endParaRPr/>
          </a:p>
        </p:txBody>
      </p:sp>
      <p:sp>
        <p:nvSpPr>
          <p:cNvPr id="4" name="Slide Number Placeholder 3"/>
          <p:cNvSpPr>
            <a:spLocks noGrp="1"/>
          </p:cNvSpPr>
          <p:nvPr>
            <p:ph type="sldNum" sz="quarter" idx="10"/>
          </p:nvPr>
        </p:nvSpPr>
        <p:spPr bwMode="auto"/>
        <p:txBody>
          <a:bodyPr/>
          <a:lstStyle/>
          <a:p>
            <a:pPr>
              <a:defRPr/>
            </a:pPr>
            <a:fld id="{0C438BF4-E3E3-1874-1159-A1DC33EE3331}" type="slidenum">
              <a:rPr/>
              <a:t>23</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sz="1800">
                <a:solidFill>
                  <a:srgbClr val="003E7A"/>
                </a:solidFill>
                <a:latin typeface="Calibri"/>
                <a:ea typeface="Calibri"/>
                <a:cs typeface="Times New Roman"/>
              </a:rPr>
              <a:t>Nutzen</a:t>
            </a:r>
            <a:r>
              <a:rPr sz="1800">
                <a:solidFill>
                  <a:srgbClr val="003E7A"/>
                </a:solidFill>
                <a:latin typeface="Calibri"/>
                <a:ea typeface="Calibri"/>
                <a:cs typeface="Times New Roman"/>
              </a:rPr>
              <a:t> Sie </a:t>
            </a:r>
            <a:r>
              <a:rPr sz="1800">
                <a:solidFill>
                  <a:srgbClr val="003E7A"/>
                </a:solidFill>
                <a:latin typeface="Calibri"/>
                <a:ea typeface="Calibri"/>
                <a:cs typeface="Times New Roman"/>
              </a:rPr>
              <a:t>diese</a:t>
            </a:r>
            <a:r>
              <a:rPr sz="1800">
                <a:solidFill>
                  <a:srgbClr val="003E7A"/>
                </a:solidFill>
                <a:latin typeface="Calibri"/>
                <a:ea typeface="Calibri"/>
                <a:cs typeface="Times New Roman"/>
              </a:rPr>
              <a:t> Folie </a:t>
            </a:r>
            <a:r>
              <a:rPr sz="1800">
                <a:solidFill>
                  <a:srgbClr val="003E7A"/>
                </a:solidFill>
                <a:latin typeface="Calibri"/>
                <a:ea typeface="Calibri"/>
                <a:cs typeface="Times New Roman"/>
              </a:rPr>
              <a:t>zur</a:t>
            </a:r>
            <a:r>
              <a:rPr sz="1800">
                <a:solidFill>
                  <a:srgbClr val="003E7A"/>
                </a:solidFill>
                <a:latin typeface="Calibri"/>
                <a:ea typeface="Calibri"/>
                <a:cs typeface="Times New Roman"/>
              </a:rPr>
              <a:t> </a:t>
            </a:r>
            <a:r>
              <a:rPr sz="1800">
                <a:solidFill>
                  <a:srgbClr val="003E7A"/>
                </a:solidFill>
                <a:latin typeface="Calibri"/>
                <a:ea typeface="Calibri"/>
                <a:cs typeface="Times New Roman"/>
              </a:rPr>
              <a:t>Ergebnissicherung</a:t>
            </a:r>
            <a:r>
              <a:rPr sz="1800">
                <a:solidFill>
                  <a:srgbClr val="003E7A"/>
                </a:solidFill>
                <a:latin typeface="Calibri"/>
                <a:ea typeface="Calibri"/>
                <a:cs typeface="Times New Roman"/>
              </a:rPr>
              <a:t> der </a:t>
            </a:r>
            <a:r>
              <a:rPr sz="1800">
                <a:solidFill>
                  <a:srgbClr val="003E7A"/>
                </a:solidFill>
                <a:latin typeface="Calibri"/>
                <a:ea typeface="Calibri"/>
                <a:cs typeface="Times New Roman"/>
              </a:rPr>
              <a:t>Gruppenarbeitsphasen</a:t>
            </a:r>
            <a:r>
              <a:rPr sz="1800">
                <a:solidFill>
                  <a:srgbClr val="003E7A"/>
                </a:solidFill>
                <a:latin typeface="Calibri"/>
                <a:ea typeface="Calibri"/>
                <a:cs typeface="Times New Roman"/>
              </a:rPr>
              <a:t>. </a:t>
            </a:r>
            <a:endParaRPr/>
          </a:p>
          <a:p>
            <a:pPr>
              <a:defRPr/>
            </a:pPr>
            <a:endParaRPr/>
          </a:p>
        </p:txBody>
      </p:sp>
      <p:sp>
        <p:nvSpPr>
          <p:cNvPr id="4" name="Slide Number Placeholder 3"/>
          <p:cNvSpPr>
            <a:spLocks noGrp="1"/>
          </p:cNvSpPr>
          <p:nvPr>
            <p:ph type="sldNum" sz="quarter" idx="10"/>
          </p:nvPr>
        </p:nvSpPr>
        <p:spPr bwMode="auto"/>
        <p:txBody>
          <a:bodyPr/>
          <a:lstStyle/>
          <a:p>
            <a:pPr>
              <a:defRPr/>
            </a:pPr>
            <a:fld id="{4C209535-A550-1C12-5CCD-E325D8CD3D54}" type="slidenum">
              <a:rPr/>
              <a:t>24</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sz="1800">
                <a:solidFill>
                  <a:srgbClr val="003E7A"/>
                </a:solidFill>
                <a:latin typeface="Calibri"/>
                <a:ea typeface="Calibri"/>
                <a:cs typeface="Times New Roman"/>
              </a:rPr>
              <a:t>Nutzen</a:t>
            </a:r>
            <a:r>
              <a:rPr sz="1800">
                <a:solidFill>
                  <a:srgbClr val="003E7A"/>
                </a:solidFill>
                <a:latin typeface="Calibri"/>
                <a:ea typeface="Calibri"/>
                <a:cs typeface="Times New Roman"/>
              </a:rPr>
              <a:t> Sie </a:t>
            </a:r>
            <a:r>
              <a:rPr sz="1800">
                <a:solidFill>
                  <a:srgbClr val="003E7A"/>
                </a:solidFill>
                <a:latin typeface="Calibri"/>
                <a:ea typeface="Calibri"/>
                <a:cs typeface="Times New Roman"/>
              </a:rPr>
              <a:t>diese</a:t>
            </a:r>
            <a:r>
              <a:rPr sz="1800">
                <a:solidFill>
                  <a:srgbClr val="003E7A"/>
                </a:solidFill>
                <a:latin typeface="Calibri"/>
                <a:ea typeface="Calibri"/>
                <a:cs typeface="Times New Roman"/>
              </a:rPr>
              <a:t> Folie </a:t>
            </a:r>
            <a:r>
              <a:rPr sz="1800">
                <a:solidFill>
                  <a:srgbClr val="003E7A"/>
                </a:solidFill>
                <a:latin typeface="Calibri"/>
                <a:ea typeface="Calibri"/>
                <a:cs typeface="Times New Roman"/>
              </a:rPr>
              <a:t>zur</a:t>
            </a:r>
            <a:r>
              <a:rPr sz="1800">
                <a:solidFill>
                  <a:srgbClr val="003E7A"/>
                </a:solidFill>
                <a:latin typeface="Calibri"/>
                <a:ea typeface="Calibri"/>
                <a:cs typeface="Times New Roman"/>
              </a:rPr>
              <a:t> </a:t>
            </a:r>
            <a:r>
              <a:rPr sz="1800">
                <a:solidFill>
                  <a:srgbClr val="003E7A"/>
                </a:solidFill>
                <a:latin typeface="Calibri"/>
                <a:ea typeface="Calibri"/>
                <a:cs typeface="Times New Roman"/>
              </a:rPr>
              <a:t>Ergebnissicherung</a:t>
            </a:r>
            <a:r>
              <a:rPr sz="1800">
                <a:solidFill>
                  <a:srgbClr val="003E7A"/>
                </a:solidFill>
                <a:latin typeface="Calibri"/>
                <a:ea typeface="Calibri"/>
                <a:cs typeface="Times New Roman"/>
              </a:rPr>
              <a:t> der </a:t>
            </a:r>
            <a:r>
              <a:rPr sz="1800">
                <a:solidFill>
                  <a:srgbClr val="003E7A"/>
                </a:solidFill>
                <a:latin typeface="Calibri"/>
                <a:ea typeface="Calibri"/>
                <a:cs typeface="Times New Roman"/>
              </a:rPr>
              <a:t>Gruppenarbeitsphasen</a:t>
            </a:r>
            <a:r>
              <a:rPr sz="1800">
                <a:solidFill>
                  <a:srgbClr val="003E7A"/>
                </a:solidFill>
                <a:latin typeface="Calibri"/>
                <a:ea typeface="Calibri"/>
                <a:cs typeface="Times New Roman"/>
              </a:rPr>
              <a:t>. </a:t>
            </a:r>
            <a:endParaRPr/>
          </a:p>
          <a:p>
            <a:pPr>
              <a:defRPr/>
            </a:pPr>
            <a:endParaRPr/>
          </a:p>
        </p:txBody>
      </p:sp>
      <p:sp>
        <p:nvSpPr>
          <p:cNvPr id="4" name="Slide Number Placeholder 3"/>
          <p:cNvSpPr>
            <a:spLocks noGrp="1"/>
          </p:cNvSpPr>
          <p:nvPr>
            <p:ph type="sldNum" sz="quarter" idx="10"/>
          </p:nvPr>
        </p:nvSpPr>
        <p:spPr bwMode="auto"/>
        <p:txBody>
          <a:bodyPr/>
          <a:lstStyle/>
          <a:p>
            <a:pPr>
              <a:defRPr/>
            </a:pPr>
            <a:fld id="{958B439C-E808-373A-B7E1-487EC9ED2B52}" type="slidenum">
              <a:rPr/>
              <a:t>25</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sz="1800">
                <a:solidFill>
                  <a:srgbClr val="003E7A"/>
                </a:solidFill>
                <a:latin typeface="Calibri"/>
                <a:ea typeface="Calibri"/>
                <a:cs typeface="Times New Roman"/>
              </a:rPr>
              <a:t>Nutzen</a:t>
            </a:r>
            <a:r>
              <a:rPr sz="1800">
                <a:solidFill>
                  <a:srgbClr val="003E7A"/>
                </a:solidFill>
                <a:latin typeface="Calibri"/>
                <a:ea typeface="Calibri"/>
                <a:cs typeface="Times New Roman"/>
              </a:rPr>
              <a:t> Sie </a:t>
            </a:r>
            <a:r>
              <a:rPr sz="1800">
                <a:solidFill>
                  <a:srgbClr val="003E7A"/>
                </a:solidFill>
                <a:latin typeface="Calibri"/>
                <a:ea typeface="Calibri"/>
                <a:cs typeface="Times New Roman"/>
              </a:rPr>
              <a:t>diese</a:t>
            </a:r>
            <a:r>
              <a:rPr sz="1800">
                <a:solidFill>
                  <a:srgbClr val="003E7A"/>
                </a:solidFill>
                <a:latin typeface="Calibri"/>
                <a:ea typeface="Calibri"/>
                <a:cs typeface="Times New Roman"/>
              </a:rPr>
              <a:t> Folie </a:t>
            </a:r>
            <a:r>
              <a:rPr sz="1800">
                <a:solidFill>
                  <a:srgbClr val="003E7A"/>
                </a:solidFill>
                <a:latin typeface="Calibri"/>
                <a:ea typeface="Calibri"/>
                <a:cs typeface="Times New Roman"/>
              </a:rPr>
              <a:t>zur</a:t>
            </a:r>
            <a:r>
              <a:rPr sz="1800">
                <a:solidFill>
                  <a:srgbClr val="003E7A"/>
                </a:solidFill>
                <a:latin typeface="Calibri"/>
                <a:ea typeface="Calibri"/>
                <a:cs typeface="Times New Roman"/>
              </a:rPr>
              <a:t> </a:t>
            </a:r>
            <a:r>
              <a:rPr sz="1800">
                <a:solidFill>
                  <a:srgbClr val="003E7A"/>
                </a:solidFill>
                <a:latin typeface="Calibri"/>
                <a:ea typeface="Calibri"/>
                <a:cs typeface="Times New Roman"/>
              </a:rPr>
              <a:t>Ergebnissicherung</a:t>
            </a:r>
            <a:r>
              <a:rPr sz="1800">
                <a:solidFill>
                  <a:srgbClr val="003E7A"/>
                </a:solidFill>
                <a:latin typeface="Calibri"/>
                <a:ea typeface="Calibri"/>
                <a:cs typeface="Times New Roman"/>
              </a:rPr>
              <a:t> der </a:t>
            </a:r>
            <a:r>
              <a:rPr sz="1800">
                <a:solidFill>
                  <a:srgbClr val="003E7A"/>
                </a:solidFill>
                <a:latin typeface="Calibri"/>
                <a:ea typeface="Calibri"/>
                <a:cs typeface="Times New Roman"/>
              </a:rPr>
              <a:t>Gruppenarbeitsphasen</a:t>
            </a:r>
            <a:r>
              <a:rPr sz="1800">
                <a:solidFill>
                  <a:srgbClr val="003E7A"/>
                </a:solidFill>
                <a:latin typeface="Calibri"/>
                <a:ea typeface="Calibri"/>
                <a:cs typeface="Times New Roman"/>
              </a:rPr>
              <a:t>. </a:t>
            </a:r>
            <a:endParaRPr/>
          </a:p>
          <a:p>
            <a:pPr>
              <a:defRPr/>
            </a:pPr>
            <a:endParaRPr/>
          </a:p>
        </p:txBody>
      </p:sp>
      <p:sp>
        <p:nvSpPr>
          <p:cNvPr id="4" name="Slide Number Placeholder 3"/>
          <p:cNvSpPr>
            <a:spLocks noGrp="1"/>
          </p:cNvSpPr>
          <p:nvPr>
            <p:ph type="sldNum" sz="quarter" idx="10"/>
          </p:nvPr>
        </p:nvSpPr>
        <p:spPr bwMode="auto"/>
        <p:txBody>
          <a:bodyPr/>
          <a:lstStyle/>
          <a:p>
            <a:pPr>
              <a:defRPr/>
            </a:pPr>
            <a:fld id="{1CD48509-70BB-B126-DE82-D59ED9502BA3}" type="slidenum">
              <a:rPr/>
              <a:t>26</a:t>
            </a:fld>
            <a:endParaRP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Note: Time was already introduced at the beginning, but you can also revisit this slide a second time for repetition. </a:t>
            </a:r>
            <a:endParaRPr/>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27</a:t>
            </a:fld>
            <a:endParaRPr lang="de-DE"/>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In the final exercise, the coaches should reflect on their own behaviour and draw up an action plan for the upcoming training sessions.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Form small groups (2-3 people) and select 2-3 questions: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What am I already doing?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Where do I see potential for further development?</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Why am I not yet implementing various points? Where do I prioritise my needs over those of my athletes?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Why create an empowering training environment? How does it benefit me as a person, me as a coach and my athletes?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How can I use the coming weeks/months?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What am I going to do?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What is my objective? </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What obstacles could stand in the way of achieving this goal? How can I deal with such an obstacle?</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28</a:t>
            </a:fld>
            <a:endParaRPr lang="de-DE"/>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At this point, mention that there is a collection of empowerment exercises for coaches that also emerged from the SafeClubs project.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The QR code takes the coaches directly to the website. </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It can help to independently implement an empowering coaching climate in the training group.</a:t>
            </a:r>
            <a:r>
              <a:rPr/>
              <a:t> </a:t>
            </a:r>
            <a:endParaRPr/>
          </a:p>
          <a:p>
            <a:pPr marL="342900" lvl="0" indent="-342900" algn="just">
              <a:buFont typeface="Wingdings"/>
              <a:buChar char=""/>
              <a:tabLst>
                <a:tab pos="228600" algn="l"/>
                <a:tab pos="457200" algn="l"/>
              </a:tabLst>
              <a:defRPr/>
            </a:pPr>
            <a:endParaRPr/>
          </a:p>
          <a:p>
            <a:pPr marL="342900" lvl="0" indent="-342900" algn="just">
              <a:buFont typeface="Wingdings"/>
              <a:buChar char=""/>
              <a:tabLst>
                <a:tab pos="228600" algn="l"/>
                <a:tab pos="457200" algn="l"/>
              </a:tabLst>
              <a:defRPr/>
            </a:pPr>
            <a:r>
              <a:rPr lang="en-GB"/>
              <a:t>T</a:t>
            </a:r>
            <a:r>
              <a:rPr/>
              <a:t>he empowement exercise collection is only available in German, therefore consider removing this slide. </a:t>
            </a:r>
            <a:endParaRPr/>
          </a:p>
        </p:txBody>
      </p:sp>
      <p:sp>
        <p:nvSpPr>
          <p:cNvPr id="4" name="Slide Number Placeholder 3"/>
          <p:cNvSpPr>
            <a:spLocks noGrp="1"/>
          </p:cNvSpPr>
          <p:nvPr>
            <p:ph type="sldNum" sz="quarter" idx="10"/>
          </p:nvPr>
        </p:nvSpPr>
        <p:spPr bwMode="auto"/>
        <p:txBody>
          <a:bodyPr/>
          <a:lstStyle/>
          <a:p>
            <a:pPr>
              <a:defRPr/>
            </a:pPr>
            <a:fld id="{25D8BE26-2D4F-8954-388F-22AF5293D9D4}" type="slidenum">
              <a:rPr/>
              <a:t>29</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l">
              <a:lnSpc>
                <a:spcPct val="150000"/>
              </a:lnSpc>
              <a:spcBef>
                <a:spcPts val="600"/>
              </a:spcBef>
              <a:spcAft>
                <a:spcPts val="600"/>
              </a:spcAft>
              <a:defRPr/>
            </a:pPr>
            <a:r>
              <a:rPr lang="en-GB" sz="1800">
                <a:solidFill>
                  <a:srgbClr val="003E7A"/>
                </a:solidFill>
                <a:latin typeface="Calibri"/>
                <a:ea typeface="Calibri"/>
                <a:cs typeface="Times New Roman"/>
              </a:rPr>
              <a:t>Describe the course of the workshop</a:t>
            </a:r>
            <a:r>
              <a:rPr sz="2800"/>
              <a:t> </a:t>
            </a:r>
            <a:endParaRPr sz="1800" b="0">
              <a:solidFill>
                <a:srgbClr val="003E7A"/>
              </a:solidFill>
              <a:latin typeface="Calibri"/>
              <a:ea typeface="Calibri"/>
              <a:cs typeface="Times New Roman"/>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3</a:t>
            </a:fld>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Reflect in the group (it is best to choose one question), e.g. with a quick flash round:</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How did you like the workshop?</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What will you remember about the workshop?</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What is the most important thing you took away from today's workshop?</a:t>
            </a:r>
            <a:endParaRPr sz="1800">
              <a:solidFill>
                <a:srgbClr val="003E7A"/>
              </a:solidFill>
              <a:latin typeface="Calibri"/>
              <a:ea typeface="Calibri"/>
              <a:cs typeface="Times New Roman"/>
            </a:endParaRPr>
          </a:p>
          <a:p>
            <a:pPr>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This could be summarised as securing results: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Discussing special features in sport and options for action</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List drawn up for empowering climate in training sessions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Action planning for the upcoming training sessions</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30</a:t>
            </a:fld>
            <a:endParaRPr lang="de-DE"/>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Finally, the participants should have the opportunity to find out about further offers of help.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Please adapt this slide to the respective sports club and region.</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Please note that the contact points and their availability may change in the meantime, so please check the links and telephone numbers provided. </a:t>
            </a:r>
            <a:endParaRPr sz="1800">
              <a:solidFill>
                <a:srgbClr val="003E7A"/>
              </a:solidFill>
              <a:latin typeface="Calibri"/>
              <a:ea typeface="Calibri"/>
              <a:cs typeface="Times New Roman"/>
            </a:endParaRPr>
          </a:p>
        </p:txBody>
      </p:sp>
      <p:sp>
        <p:nvSpPr>
          <p:cNvPr id="4" name="Slide Number Placeholder 3"/>
          <p:cNvSpPr>
            <a:spLocks noGrp="1"/>
          </p:cNvSpPr>
          <p:nvPr>
            <p:ph type="sldNum" sz="quarter" idx="10"/>
          </p:nvPr>
        </p:nvSpPr>
        <p:spPr bwMode="auto"/>
        <p:txBody>
          <a:bodyPr/>
          <a:lstStyle/>
          <a:p>
            <a:pPr>
              <a:defRPr/>
            </a:pPr>
            <a:fld id="{B89EA3A7-4217-FB58-358F-E976B989135D}" type="slidenum">
              <a:rPr/>
              <a:t>31</a:t>
            </a:fld>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Give the participants another opportunity to ask questions. </a:t>
            </a:r>
            <a:endParaRPr/>
          </a:p>
          <a:p>
            <a:pPr>
              <a:defRPr/>
            </a:pPr>
            <a:r>
              <a:rPr lang="en-GB" sz="1800">
                <a:solidFill>
                  <a:srgbClr val="003E7A"/>
                </a:solidFill>
                <a:latin typeface="Calibri"/>
                <a:ea typeface="Calibri"/>
                <a:cs typeface="Times New Roman"/>
              </a:rPr>
              <a:t> </a:t>
            </a:r>
            <a:endParaRPr/>
          </a:p>
          <a:p>
            <a:pPr>
              <a:defRPr/>
            </a:pPr>
            <a:r>
              <a:rPr lang="en-GB" sz="1800">
                <a:solidFill>
                  <a:srgbClr val="003E7A"/>
                </a:solidFill>
                <a:latin typeface="Calibri"/>
                <a:ea typeface="Calibri"/>
                <a:cs typeface="Times New Roman"/>
              </a:rPr>
              <a:t>You can then end the workshop by thanking everyone for their participation and saying goodbye. </a:t>
            </a:r>
            <a:endParaRPr/>
          </a:p>
          <a:p>
            <a:pPr>
              <a:defRPr/>
            </a:pPr>
            <a:r>
              <a:rPr lang="en-GB" sz="1800">
                <a:solidFill>
                  <a:srgbClr val="003E7A"/>
                </a:solidFill>
                <a:latin typeface="Calibri"/>
                <a:ea typeface="Calibri"/>
                <a:cs typeface="Times New Roman"/>
              </a:rPr>
              <a:t> </a:t>
            </a:r>
            <a:endParaRPr/>
          </a:p>
          <a:p>
            <a:pPr>
              <a:defRPr/>
            </a:pPr>
            <a:r>
              <a:rPr lang="en-GB" sz="1800">
                <a:solidFill>
                  <a:srgbClr val="003E7A"/>
                </a:solidFill>
                <a:latin typeface="Calibri"/>
                <a:ea typeface="Calibri"/>
                <a:cs typeface="Times New Roman"/>
              </a:rPr>
              <a:t>Please stay in the room for a while after the workshop so that participants have the opportunity to ask individual questions</a:t>
            </a:r>
            <a:r>
              <a:rPr lang="en-GB" sz="2800"/>
              <a:t> </a:t>
            </a:r>
            <a:endParaRPr lang="en-GB"/>
          </a:p>
        </p:txBody>
      </p:sp>
      <p:sp>
        <p:nvSpPr>
          <p:cNvPr id="4" name="Slide Number Placeholder 3"/>
          <p:cNvSpPr>
            <a:spLocks noGrp="1"/>
          </p:cNvSpPr>
          <p:nvPr>
            <p:ph type="sldNum" sz="quarter" idx="10"/>
          </p:nvPr>
        </p:nvSpPr>
        <p:spPr bwMode="auto"/>
        <p:txBody>
          <a:bodyPr/>
          <a:lstStyle/>
          <a:p>
            <a:pPr>
              <a:defRPr/>
            </a:pPr>
            <a:fld id="{059EE732-890A-D31C-6902-A87F41E58C93}" type="slidenum">
              <a:rPr/>
              <a:t>32</a:t>
            </a:fld>
            <a:endParaRP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800">
                <a:solidFill>
                  <a:srgbClr val="003E7A"/>
                </a:solidFill>
                <a:latin typeface="Calibri"/>
                <a:ea typeface="Calibri"/>
                <a:cs typeface="Times New Roman"/>
              </a:rPr>
              <a:t>Quellen</a:t>
            </a:r>
            <a:r>
              <a:rPr sz="1800">
                <a:solidFill>
                  <a:srgbClr val="003E7A"/>
                </a:solidFill>
                <a:latin typeface="Calibri"/>
                <a:ea typeface="Calibri"/>
                <a:cs typeface="Times New Roman"/>
              </a:rPr>
              <a:t>- und </a:t>
            </a:r>
            <a:r>
              <a:rPr sz="1800">
                <a:solidFill>
                  <a:srgbClr val="003E7A"/>
                </a:solidFill>
                <a:latin typeface="Calibri"/>
                <a:ea typeface="Calibri"/>
                <a:cs typeface="Times New Roman"/>
              </a:rPr>
              <a:t>Literaturangaben</a:t>
            </a:r>
            <a:r>
              <a:rPr/>
              <a:t> </a:t>
            </a:r>
            <a:endParaRPr/>
          </a:p>
        </p:txBody>
      </p:sp>
      <p:sp>
        <p:nvSpPr>
          <p:cNvPr id="4" name="Slide Number Placeholder 3"/>
          <p:cNvSpPr>
            <a:spLocks noGrp="1"/>
          </p:cNvSpPr>
          <p:nvPr>
            <p:ph type="sldNum" sz="quarter" idx="10"/>
          </p:nvPr>
        </p:nvSpPr>
        <p:spPr bwMode="auto"/>
        <p:txBody>
          <a:bodyPr/>
          <a:lstStyle/>
          <a:p>
            <a:pPr>
              <a:defRPr/>
            </a:pPr>
            <a:fld id="{1C5E2715-8F1E-AA40-96B2-A32808AF8AA7}" type="slidenum">
              <a:rPr/>
              <a:t>33</a:t>
            </a:fld>
            <a:endParaRP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5F437E-F207-DD31-5F9E-DBE6B07D3EEA}" type="slidenum">
              <a:rPr/>
              <a:t>34</a:t>
            </a:fld>
            <a:endParaRP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59714131" name="Slide Image Placeholder 1"/>
          <p:cNvSpPr>
            <a:spLocks noChangeAspect="1" noGrp="1" noRot="1"/>
          </p:cNvSpPr>
          <p:nvPr>
            <p:ph type="sldImg"/>
          </p:nvPr>
        </p:nvSpPr>
        <p:spPr bwMode="auto"/>
      </p:sp>
      <p:sp>
        <p:nvSpPr>
          <p:cNvPr id="29955060" name="Notes Placeholder 2"/>
          <p:cNvSpPr>
            <a:spLocks noGrp="1"/>
          </p:cNvSpPr>
          <p:nvPr>
            <p:ph type="body" idx="1"/>
          </p:nvPr>
        </p:nvSpPr>
        <p:spPr bwMode="auto"/>
        <p:txBody>
          <a:bodyPr/>
          <a:lstStyle/>
          <a:p>
            <a:pPr>
              <a:defRPr/>
            </a:pPr>
            <a:endParaRPr/>
          </a:p>
        </p:txBody>
      </p:sp>
      <p:sp>
        <p:nvSpPr>
          <p:cNvPr id="121848372" name="Slide Number Placeholder 3"/>
          <p:cNvSpPr>
            <a:spLocks noGrp="1"/>
          </p:cNvSpPr>
          <p:nvPr>
            <p:ph type="sldNum" sz="quarter" idx="10"/>
          </p:nvPr>
        </p:nvSpPr>
        <p:spPr bwMode="auto"/>
        <p:txBody>
          <a:bodyPr/>
          <a:lstStyle/>
          <a:p>
            <a:pPr>
              <a:defRPr/>
            </a:pPr>
            <a:fld id="{3FAD9D39-78CC-255D-1103-D5B23F719C3F}" type="slidenum">
              <a:rPr/>
              <a:t>35</a:t>
            </a:fld>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60270087" name="Slide Image Placeholder 1"/>
          <p:cNvSpPr>
            <a:spLocks noChangeAspect="1" noGrp="1" noRot="1"/>
          </p:cNvSpPr>
          <p:nvPr>
            <p:ph type="sldImg"/>
          </p:nvPr>
        </p:nvSpPr>
        <p:spPr bwMode="auto"/>
      </p:sp>
      <p:sp>
        <p:nvSpPr>
          <p:cNvPr id="989260354" name="Notes Placeholder 2"/>
          <p:cNvSpPr>
            <a:spLocks noGrp="1"/>
          </p:cNvSpPr>
          <p:nvPr>
            <p:ph type="body" idx="1"/>
          </p:nvPr>
        </p:nvSpPr>
        <p:spPr bwMode="auto"/>
        <p:txBody>
          <a:bodyPr/>
          <a:lstStyle/>
          <a:p>
            <a:pPr>
              <a:spcBef>
                <a:spcPts val="0"/>
              </a:spcBef>
              <a:spcAft>
                <a:spcPts val="0"/>
              </a:spcAft>
              <a:defRPr/>
            </a:pPr>
            <a:endParaRPr lang="de-DE"/>
          </a:p>
        </p:txBody>
      </p:sp>
      <p:sp>
        <p:nvSpPr>
          <p:cNvPr id="1548934010" name="Slide Number Placeholder 3"/>
          <p:cNvSpPr>
            <a:spLocks noGrp="1"/>
          </p:cNvSpPr>
          <p:nvPr>
            <p:ph type="sldNum" sz="quarter" idx="5"/>
          </p:nvPr>
        </p:nvSpPr>
        <p:spPr bwMode="auto"/>
        <p:txBody>
          <a:bodyPr/>
          <a:lstStyle/>
          <a:p>
            <a:pPr>
              <a:defRPr/>
            </a:pPr>
            <a:fld id="{0BE97061-AEA9-1C84-3D8E-8A2D648471E4}" type="slidenum">
              <a:rPr lang="de-DE"/>
              <a:t>36</a:t>
            </a:fld>
            <a:endParaRPr lang="de-DE"/>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sz="1800" b="1">
                <a:solidFill>
                  <a:srgbClr val="003E7A"/>
                </a:solidFill>
                <a:latin typeface="Calibri"/>
                <a:ea typeface="Calibri"/>
                <a:cs typeface="Times New Roman"/>
              </a:rPr>
              <a:t>Notes for participants: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The content of the workshop can be potentially stressful, as it deals with sensitive topics such as sexualised violence.</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This workshop is intended to provide a safe space: Other people's stories should be respected and not judged, and should not be publicised.</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Allow participants to leave the room or take a break.</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Please offer the opportunity for a discussion after the workshop.</a:t>
            </a:r>
            <a:endParaRPr sz="1800">
              <a:solidFill>
                <a:srgbClr val="003E7A"/>
              </a:solidFill>
              <a:latin typeface="Calibri"/>
              <a:ea typeface="Calibri"/>
              <a:cs typeface="Times New Roman"/>
            </a:endParaRPr>
          </a:p>
          <a:p>
            <a:pPr marL="226695" indent="-226695" algn="just">
              <a:tabLst>
                <a:tab pos="228600" algn="l"/>
                <a:tab pos="457200" algn="l"/>
              </a:tabLst>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marL="226695" indent="-226695" algn="just">
              <a:tabLst>
                <a:tab pos="228600" algn="l"/>
                <a:tab pos="457200" algn="l"/>
              </a:tabLst>
              <a:defRPr/>
            </a:pPr>
            <a:r>
              <a:rPr lang="en-GB" sz="1800" b="1">
                <a:solidFill>
                  <a:srgbClr val="003E7A"/>
                </a:solidFill>
                <a:latin typeface="Calibri"/>
                <a:ea typeface="Calibri"/>
                <a:cs typeface="Times New Roman"/>
              </a:rPr>
              <a:t>Point out available offers of help:</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If possible, also name a suitable local contact centre/contact person.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Please customise the fields marked in yellow.</a:t>
            </a:r>
            <a:r>
              <a:rPr sz="2800"/>
              <a:t> </a:t>
            </a:r>
            <a:endParaRPr/>
          </a:p>
        </p:txBody>
      </p:sp>
      <p:sp>
        <p:nvSpPr>
          <p:cNvPr id="4" name="Slide Number Placeholder 3"/>
          <p:cNvSpPr>
            <a:spLocks noGrp="1"/>
          </p:cNvSpPr>
          <p:nvPr>
            <p:ph type="sldNum" sz="quarter" idx="5"/>
          </p:nvPr>
        </p:nvSpPr>
        <p:spPr bwMode="auto"/>
        <p:txBody>
          <a:bodyPr/>
          <a:lstStyle/>
          <a:p>
            <a:pPr>
              <a:defRPr/>
            </a:pPr>
            <a:fld id="{32A1EEA8-7065-FC4C-B20E-7A44623D2474}" type="slidenum">
              <a:rPr/>
              <a:t>4</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226695" indent="-226695" algn="just">
              <a:tabLst>
                <a:tab pos="228600" algn="l"/>
                <a:tab pos="457200" algn="l"/>
              </a:tabLst>
              <a:defRPr/>
            </a:pPr>
            <a:r>
              <a:rPr lang="en-GB" sz="1800">
                <a:solidFill>
                  <a:srgbClr val="003E7A"/>
                </a:solidFill>
                <a:latin typeface="Calibri"/>
                <a:ea typeface="Calibri"/>
                <a:cs typeface="Times New Roman"/>
              </a:rPr>
              <a:t>At the beginning, a reflection on the topic of protection against violence from the perspective of coaches should be conducted by means of a (small) group discussion, e.g. with the people sitting next to them.</a:t>
            </a:r>
            <a:endParaRPr sz="1800">
              <a:solidFill>
                <a:srgbClr val="003E7A"/>
              </a:solidFill>
              <a:latin typeface="Calibri"/>
              <a:ea typeface="Calibri"/>
              <a:cs typeface="Times New Roman"/>
            </a:endParaRPr>
          </a:p>
          <a:p>
            <a:pPr algn="just">
              <a:defRPr/>
            </a:pPr>
            <a:r>
              <a:rPr lang="en-GB" sz="1800" b="1" i="1">
                <a:solidFill>
                  <a:srgbClr val="003E7A"/>
                </a:solidFill>
                <a:latin typeface="Calibri"/>
                <a:ea typeface="Calibri"/>
                <a:cs typeface="Times New Roman"/>
              </a:rPr>
              <a:t>Possible reflection questions:</a:t>
            </a:r>
            <a:endParaRPr sz="1800" b="1" i="1">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What aspects of violence prevention are you particularly concerned with as coaches?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What challenges do coaches face in terms of protection from violence?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What opportunities do you see to change your training in order to improve protection against violence?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How do you see your own role as a coach (in terms of protection from violence)?</a:t>
            </a:r>
            <a:endParaRPr sz="1800">
              <a:solidFill>
                <a:srgbClr val="003E7A"/>
              </a:solidFill>
              <a:latin typeface="Calibri"/>
              <a:ea typeface="Calibri"/>
              <a:cs typeface="Times New Roman"/>
            </a:endParaRPr>
          </a:p>
          <a:p>
            <a:pPr algn="just">
              <a:defRPr/>
            </a:pPr>
            <a:r>
              <a:rPr lang="en-GB" sz="1800" b="1" i="1">
                <a:solidFill>
                  <a:srgbClr val="003E7A"/>
                </a:solidFill>
                <a:latin typeface="Calibri"/>
                <a:ea typeface="Calibri"/>
                <a:cs typeface="Times New Roman"/>
              </a:rPr>
              <a:t>Background information</a:t>
            </a:r>
            <a:endParaRPr sz="1800" b="1" i="1">
              <a:solidFill>
                <a:srgbClr val="003E7A"/>
              </a:solidFill>
              <a:latin typeface="Calibri"/>
              <a:ea typeface="Calibri"/>
              <a:cs typeface="Times New Roman"/>
            </a:endParaRPr>
          </a:p>
          <a:p>
            <a:pPr marL="226695" indent="-226695" algn="just">
              <a:tabLst>
                <a:tab pos="228600" algn="l"/>
                <a:tab pos="457200" algn="l"/>
              </a:tabLst>
              <a:defRPr/>
            </a:pPr>
            <a:r>
              <a:rPr lang="en-GB" sz="1800">
                <a:solidFill>
                  <a:srgbClr val="003E7A"/>
                </a:solidFill>
                <a:latin typeface="Calibri"/>
                <a:ea typeface="Calibri"/>
                <a:cs typeface="Times New Roman"/>
              </a:rPr>
              <a:t> Important contents of the kick-off workshop were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Children's rights, criminal law limits</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Forms and frequency of interpersonal violence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Consequences of interpersonal violence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Options for action for adults (bystanders)</a:t>
            </a:r>
            <a:endParaRPr sz="1800">
              <a:solidFill>
                <a:srgbClr val="003E7A"/>
              </a:solidFill>
              <a:latin typeface="Calibri"/>
              <a:ea typeface="Calibri"/>
              <a:cs typeface="Times New Roman"/>
            </a:endParaRPr>
          </a:p>
          <a:p>
            <a:pPr>
              <a:defRPr/>
            </a:pPr>
            <a:endParaRPr lang="de-DE"/>
          </a:p>
          <a:p>
            <a:pPr>
              <a:defRPr/>
            </a:pPr>
            <a:r>
              <a:rPr lang="en-GB" sz="1800">
                <a:solidFill>
                  <a:srgbClr val="003E7A"/>
                </a:solidFill>
                <a:latin typeface="Calibri"/>
                <a:ea typeface="Calibri"/>
                <a:cs typeface="Times New Roman"/>
              </a:rPr>
              <a:t>If the participants have no prior knowledge of the topic, it is advisable to introduce basic aspects with the help of some slides from the "Safe Space" workshop.</a:t>
            </a:r>
            <a:r>
              <a:rPr/>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5</a:t>
            </a:fld>
            <a:endParaRPr lang="de-DE"/>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200">
                <a:solidFill>
                  <a:srgbClr val="003E7A"/>
                </a:solidFill>
                <a:latin typeface="Calibri"/>
                <a:ea typeface="Calibri"/>
                <a:cs typeface="Times New Roman"/>
              </a:rPr>
              <a:t>Coaches have a special responsibility to protect children from violence. They operate in a special environment because sports clubs often...</a:t>
            </a:r>
            <a:endParaRPr sz="1200">
              <a:solidFill>
                <a:srgbClr val="003E7A"/>
              </a:solidFill>
              <a:latin typeface="Calibri"/>
              <a:ea typeface="Calibri"/>
              <a:cs typeface="Times New Roman"/>
            </a:endParaRPr>
          </a:p>
          <a:p>
            <a:pPr>
              <a:defRPr/>
            </a:pPr>
            <a:r>
              <a:rPr lang="en-GB" sz="1200" b="1">
                <a:solidFill>
                  <a:srgbClr val="003E7A"/>
                </a:solidFill>
                <a:latin typeface="Calibri"/>
                <a:ea typeface="Calibri"/>
                <a:cs typeface="Times New Roman"/>
              </a:rPr>
              <a:t>Close relationships, often family structures</a:t>
            </a:r>
            <a:r>
              <a:rPr lang="en-GB" sz="1200">
                <a:solidFill>
                  <a:srgbClr val="003E7A"/>
                </a:solidFill>
                <a:latin typeface="Calibri"/>
                <a:ea typeface="Calibri"/>
                <a:cs typeface="Times New Roman"/>
              </a:rPr>
              <a:t>:</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Sports clubs are leisure centres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Friendships develop</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High level of voluntary commitment</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Trust between coaches, parents and athletes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Partially entrenched structures and traditions</a:t>
            </a:r>
            <a:endParaRPr sz="1200">
              <a:solidFill>
                <a:srgbClr val="003E7A"/>
              </a:solidFill>
              <a:latin typeface="Calibri"/>
              <a:ea typeface="Calibri"/>
              <a:cs typeface="Times New Roman"/>
            </a:endParaRPr>
          </a:p>
          <a:p>
            <a:pPr>
              <a:defRPr/>
            </a:pPr>
            <a:r>
              <a:rPr lang="en-GB" sz="1200" b="1">
                <a:solidFill>
                  <a:srgbClr val="003E7A"/>
                </a:solidFill>
                <a:latin typeface="Calibri"/>
                <a:ea typeface="Calibri"/>
                <a:cs typeface="Times New Roman"/>
              </a:rPr>
              <a:t>Dependency relationships and hierarchies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Between coaches and club management:</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Training requirements or performance level</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Promotion/restriction of (voluntary) commitment</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Between coaches and athletes: </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Athletes are dependent on the knowledge of their coaches</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Power to decide on inclusion in training groups, line-up for matches/competitions</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Generally large differences in age and knowledge</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Between athletes</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Differences in performance</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Social hierarchies, e.g. differences in age or development, status within the group</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Negative group dynamics</a:t>
            </a:r>
            <a:endParaRPr sz="1200">
              <a:solidFill>
                <a:srgbClr val="003E7A"/>
              </a:solidFill>
              <a:latin typeface="Calibri"/>
              <a:ea typeface="Calibri"/>
              <a:cs typeface="Times New Roman"/>
            </a:endParaRPr>
          </a:p>
          <a:p>
            <a:pPr>
              <a:defRPr/>
            </a:pPr>
            <a:r>
              <a:rPr lang="en-GB" sz="1200" b="1">
                <a:solidFill>
                  <a:srgbClr val="003E7A"/>
                </a:solidFill>
                <a:latin typeface="Calibri"/>
                <a:ea typeface="Calibri"/>
                <a:cs typeface="Times New Roman"/>
              </a:rPr>
              <a:t>Gender relations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Subdivision men/women's sport</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Women rarely work as coaches for all-male sports groups; the reverse is more common</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Gender-specific expectations such as the development of certain physical characteristics (strength, flexibility, etc.)</a:t>
            </a:r>
            <a:endParaRPr sz="1200">
              <a:solidFill>
                <a:srgbClr val="003E7A"/>
              </a:solidFill>
              <a:latin typeface="Calibri"/>
              <a:ea typeface="Calibri"/>
              <a:cs typeface="Times New Roman"/>
            </a:endParaRPr>
          </a:p>
          <a:p>
            <a:pPr>
              <a:defRPr/>
            </a:pPr>
            <a:r>
              <a:rPr lang="en-US" sz="1200">
                <a:solidFill>
                  <a:srgbClr val="003E7A"/>
                </a:solidFill>
                <a:latin typeface="Calibri"/>
                <a:ea typeface="Calibri"/>
                <a:cs typeface="Times New Roman"/>
              </a:rPr>
              <a:t> </a:t>
            </a:r>
            <a:endParaRPr sz="1200">
              <a:solidFill>
                <a:srgbClr val="003E7A"/>
              </a:solidFill>
              <a:latin typeface="Calibri"/>
              <a:ea typeface="Calibri"/>
              <a:cs typeface="Times New Roman"/>
            </a:endParaRPr>
          </a:p>
          <a:p>
            <a:pPr>
              <a:defRPr/>
            </a:pPr>
            <a:r>
              <a:rPr lang="en-GB" sz="1200" b="1">
                <a:solidFill>
                  <a:srgbClr val="003E7A"/>
                </a:solidFill>
                <a:latin typeface="Calibri"/>
                <a:ea typeface="Calibri"/>
                <a:cs typeface="Times New Roman"/>
              </a:rPr>
              <a:t>Body-centredness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Focus on developing physical skills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Strict dress code in some cases</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Physical contact during assistance or partner exercises</a:t>
            </a:r>
            <a:endParaRPr sz="1200">
              <a:solidFill>
                <a:srgbClr val="003E7A"/>
              </a:solidFill>
              <a:latin typeface="Calibri"/>
              <a:ea typeface="Calibri"/>
              <a:cs typeface="Times New Roman"/>
            </a:endParaRPr>
          </a:p>
          <a:p>
            <a:pPr marL="226695" indent="-226695" algn="l">
              <a:tabLst>
                <a:tab pos="228600" algn="l"/>
                <a:tab pos="457200" algn="l"/>
              </a:tabLst>
              <a:defRPr/>
            </a:pPr>
            <a:r>
              <a:rPr lang="en-US" sz="1200">
                <a:solidFill>
                  <a:srgbClr val="003E7A"/>
                </a:solidFill>
                <a:latin typeface="Calibri"/>
                <a:ea typeface="Calibri"/>
                <a:cs typeface="Times New Roman"/>
              </a:rPr>
              <a:t> </a:t>
            </a:r>
            <a:endParaRPr sz="1200">
              <a:solidFill>
                <a:srgbClr val="003E7A"/>
              </a:solidFill>
              <a:latin typeface="Calibri"/>
              <a:ea typeface="Calibri"/>
              <a:cs typeface="Times New Roman"/>
            </a:endParaRPr>
          </a:p>
          <a:p>
            <a:pPr>
              <a:defRPr/>
            </a:pPr>
            <a:r>
              <a:rPr lang="en-GB" sz="1200">
                <a:solidFill>
                  <a:srgbClr val="003E7A"/>
                </a:solidFill>
                <a:latin typeface="Calibri"/>
                <a:ea typeface="Calibri"/>
                <a:cs typeface="Times New Roman"/>
              </a:rPr>
              <a:t>The emergence of boundary violations and interpersonal violence can be favoured by a lack of consideration of these particularities.</a:t>
            </a:r>
            <a:r>
              <a:rPr/>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6</a:t>
            </a:fld>
            <a:endParaRPr lang="de-DE"/>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800">
                <a:solidFill>
                  <a:srgbClr val="003E7A"/>
                </a:solidFill>
                <a:latin typeface="Calibri"/>
                <a:ea typeface="Calibri"/>
                <a:cs typeface="Times New Roman"/>
              </a:rPr>
              <a:t>Here you can address the aspects mentioned in the reflection at the beginning and name further challenges.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Violence in sport takes place, even in leisure and recreational sport</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Very few incidents have been officially reported to date</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However, many people have already observed boundary violations in a sporting context at some point</a:t>
            </a:r>
            <a:endParaRPr sz="1800">
              <a:solidFill>
                <a:srgbClr val="003E7A"/>
              </a:solidFill>
              <a:latin typeface="Calibri"/>
              <a:ea typeface="Calibri"/>
              <a:cs typeface="Times New Roman"/>
            </a:endParaRPr>
          </a:p>
          <a:p>
            <a:pPr marL="226695" indent="-226695" algn="l">
              <a:tabLst>
                <a:tab pos="228600" algn="l"/>
                <a:tab pos="457200" algn="l"/>
              </a:tabLst>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marL="226695" indent="-226695" algn="l">
              <a:tabLst>
                <a:tab pos="228600" algn="l"/>
                <a:tab pos="457200" algn="l"/>
              </a:tabLst>
              <a:defRPr/>
            </a:pPr>
            <a:r>
              <a:rPr lang="en-GB" sz="1800">
                <a:solidFill>
                  <a:srgbClr val="003E7A"/>
                </a:solidFill>
                <a:latin typeface="Calibri"/>
                <a:ea typeface="Calibri"/>
                <a:cs typeface="Times New Roman"/>
              </a:rPr>
              <a:t>The incidents take place in different contexts: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In your own group, e.g. also among the athletes themselves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As a coach, you observe an incident, e.g. in another team or at a competition</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Children or young people report experiences of violence that they have had in a different context: Coach as a person of trust</a:t>
            </a:r>
            <a:endParaRPr sz="1800">
              <a:solidFill>
                <a:srgbClr val="003E7A"/>
              </a:solidFill>
              <a:latin typeface="Calibri"/>
              <a:ea typeface="Calibri"/>
              <a:cs typeface="Times New Roman"/>
            </a:endParaRPr>
          </a:p>
          <a:p>
            <a:pPr marL="226695" indent="-226695" algn="l">
              <a:tabLst>
                <a:tab pos="228600" algn="l"/>
                <a:tab pos="457200" algn="l"/>
              </a:tabLst>
              <a:defRPr/>
            </a:pPr>
            <a:r>
              <a:rPr lang="en-US" sz="1800">
                <a:solidFill>
                  <a:srgbClr val="003E7A"/>
                </a:solidFill>
                <a:latin typeface="Calibri"/>
                <a:ea typeface="Calibri"/>
                <a:cs typeface="Times New Roman"/>
              </a:rPr>
              <a:t> </a:t>
            </a:r>
            <a:endParaRPr sz="1800">
              <a:solidFill>
                <a:srgbClr val="003E7A"/>
              </a:solidFill>
              <a:latin typeface="Calibri"/>
              <a:ea typeface="Calibri"/>
              <a:cs typeface="Times New Roman"/>
            </a:endParaRPr>
          </a:p>
          <a:p>
            <a:pPr marL="226695" indent="-226695" algn="l">
              <a:tabLst>
                <a:tab pos="228600" algn="l"/>
                <a:tab pos="457200" algn="l"/>
              </a:tabLst>
              <a:defRPr/>
            </a:pPr>
            <a:r>
              <a:rPr lang="en-GB" sz="1800">
                <a:solidFill>
                  <a:srgbClr val="003E7A"/>
                </a:solidFill>
                <a:latin typeface="Calibri"/>
                <a:ea typeface="Calibri"/>
                <a:cs typeface="Times New Roman"/>
              </a:rPr>
              <a:t>Danger of false suspicions:</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These can arise if the coach does not have sufficient confidence to act</a:t>
            </a:r>
            <a:endParaRPr sz="18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800">
                <a:solidFill>
                  <a:srgbClr val="003E7A"/>
                </a:solidFill>
                <a:latin typeface="Calibri"/>
                <a:ea typeface="Calibri"/>
                <a:cs typeface="Times New Roman"/>
              </a:rPr>
              <a:t>Too often no clear rules within the club or within the training group</a:t>
            </a:r>
            <a:r>
              <a:rPr sz="2800"/>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7</a:t>
            </a:fld>
            <a:endParaRPr lang="de-DE"/>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en-GB" sz="1200">
                <a:solidFill>
                  <a:srgbClr val="003E7A"/>
                </a:solidFill>
                <a:latin typeface="Calibri"/>
                <a:ea typeface="Calibri"/>
                <a:cs typeface="Times New Roman"/>
              </a:rPr>
              <a:t>Several measures should be implemented to ensure protection from violence and to protect oneself from false suspicions.</a:t>
            </a:r>
            <a:endParaRPr sz="1200">
              <a:solidFill>
                <a:srgbClr val="003E7A"/>
              </a:solidFill>
              <a:latin typeface="Calibri"/>
              <a:ea typeface="Calibri"/>
              <a:cs typeface="Times New Roman"/>
            </a:endParaRPr>
          </a:p>
          <a:p>
            <a:pPr>
              <a:defRPr/>
            </a:pPr>
            <a:r>
              <a:rPr lang="en-US" sz="1200">
                <a:solidFill>
                  <a:srgbClr val="003E7A"/>
                </a:solidFill>
                <a:latin typeface="Calibri"/>
                <a:ea typeface="Calibri"/>
                <a:cs typeface="Times New Roman"/>
              </a:rPr>
              <a:t> </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Emphasise the role model function of coaches, e.g. standards of conduct for coaches: Making transparent decisions, establishing a culture of error </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To avoid violence/bullying between athletes: Clear expectations, rules and consequences. </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Complaints management: Create guidelines for parents and athletes, possibly use anonymous feedback option, document implementation</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Utilise as many positive training strategies as possible:</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Avoidance of potentially boundary-violating strategies</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Consideration of children's rights</a:t>
            </a:r>
            <a:endParaRPr sz="1200">
              <a:solidFill>
                <a:srgbClr val="003E7A"/>
              </a:solidFill>
              <a:latin typeface="Calibri"/>
              <a:ea typeface="Calibri"/>
              <a:cs typeface="Times New Roman"/>
            </a:endParaRPr>
          </a:p>
          <a:p>
            <a:pPr marL="742950" lvl="1" indent="-285750" algn="l">
              <a:buFont typeface="Courier New"/>
              <a:buChar char="o"/>
              <a:tabLst>
                <a:tab pos="228600" algn="l"/>
                <a:tab pos="457200" algn="l"/>
              </a:tabLst>
              <a:defRPr/>
            </a:pPr>
            <a:r>
              <a:rPr lang="en-GB" sz="1200">
                <a:solidFill>
                  <a:srgbClr val="003E7A"/>
                </a:solidFill>
                <a:latin typeface="Calibri"/>
                <a:ea typeface="Calibri"/>
                <a:cs typeface="Times New Roman"/>
              </a:rPr>
              <a:t>Orientation towards an empowering coaching climate </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You can also refer to proactive bystander behaviour (see the "Safe Space Sports Club" workshop and the following slide)</a:t>
            </a:r>
            <a:endParaRPr sz="1200">
              <a:solidFill>
                <a:srgbClr val="003E7A"/>
              </a:solidFill>
              <a:latin typeface="Calibri"/>
              <a:ea typeface="Calibri"/>
              <a:cs typeface="Times New Roman"/>
            </a:endParaRPr>
          </a:p>
          <a:p>
            <a:pPr marL="342900" lvl="0" indent="-342900" algn="l">
              <a:buFont typeface="Wingdings"/>
              <a:buChar char=""/>
              <a:tabLst>
                <a:tab pos="228600" algn="l"/>
                <a:tab pos="457200" algn="l"/>
              </a:tabLst>
              <a:defRPr/>
            </a:pPr>
            <a:r>
              <a:rPr lang="en-GB" sz="1200">
                <a:solidFill>
                  <a:srgbClr val="003E7A"/>
                </a:solidFill>
                <a:latin typeface="Calibri"/>
                <a:ea typeface="Calibri"/>
                <a:cs typeface="Times New Roman"/>
              </a:rPr>
              <a:t>Use contact persons: They provide support if there are uncertainties and can provide competent assistance in the event of suspicions </a:t>
            </a:r>
            <a:endParaRPr sz="1200">
              <a:solidFill>
                <a:srgbClr val="003E7A"/>
              </a:solidFill>
              <a:latin typeface="Calibri"/>
              <a:ea typeface="Calibri"/>
              <a:cs typeface="Times New Roman"/>
            </a:endParaRPr>
          </a:p>
          <a:p>
            <a:pPr>
              <a:defRPr/>
            </a:pPr>
            <a:r>
              <a:rPr lang="en-US" sz="1200">
                <a:solidFill>
                  <a:srgbClr val="003E7A"/>
                </a:solidFill>
                <a:latin typeface="Calibri"/>
                <a:ea typeface="Calibri"/>
                <a:cs typeface="Times New Roman"/>
              </a:rPr>
              <a:t> </a:t>
            </a:r>
            <a:endParaRPr sz="1200">
              <a:solidFill>
                <a:srgbClr val="003E7A"/>
              </a:solidFill>
              <a:latin typeface="Calibri"/>
              <a:ea typeface="Calibri"/>
              <a:cs typeface="Times New Roman"/>
            </a:endParaRPr>
          </a:p>
          <a:p>
            <a:pPr>
              <a:defRPr/>
            </a:pPr>
            <a:r>
              <a:rPr lang="en-GB" sz="1200">
                <a:solidFill>
                  <a:srgbClr val="003E7A"/>
                </a:solidFill>
                <a:latin typeface="Calibri"/>
                <a:ea typeface="Calibri"/>
                <a:cs typeface="Times New Roman"/>
              </a:rPr>
              <a:t>Coaches are not responsible for investigating suspected cases: This requires specialised personnel. Here you can find further information on the protection concept, code of honour or code of conduct of the respective association.</a:t>
            </a:r>
            <a:r>
              <a:rPr/>
              <a:t> </a:t>
            </a:r>
            <a:endParaRPr lang="de-DE"/>
          </a:p>
        </p:txBody>
      </p:sp>
      <p:sp>
        <p:nvSpPr>
          <p:cNvPr id="4" name="Foliennummernplatzhalter 3"/>
          <p:cNvSpPr>
            <a:spLocks noGrp="1"/>
          </p:cNvSpPr>
          <p:nvPr>
            <p:ph type="sldNum" sz="quarter" idx="5"/>
          </p:nvPr>
        </p:nvSpPr>
        <p:spPr bwMode="auto"/>
        <p:txBody>
          <a:bodyPr/>
          <a:lstStyle/>
          <a:p>
            <a:pPr>
              <a:defRPr/>
            </a:pPr>
            <a:fld id="{49FD57DB-21CF-714F-924E-E571FBD77AF4}" type="slidenum">
              <a:rPr lang="de-DE"/>
              <a:t>8</a:t>
            </a:fld>
            <a:endParaRPr lang="de-DE"/>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just">
              <a:defRPr/>
            </a:pPr>
            <a:r>
              <a:rPr lang="en-GB" sz="1800" b="1" i="1">
                <a:solidFill>
                  <a:srgbClr val="003E7A"/>
                </a:solidFill>
                <a:latin typeface="Calibri"/>
                <a:ea typeface="Calibri"/>
                <a:cs typeface="Times New Roman"/>
              </a:rPr>
              <a:t>Optional: </a:t>
            </a:r>
            <a:endParaRPr sz="1800" b="1" i="1">
              <a:solidFill>
                <a:srgbClr val="003E7A"/>
              </a:solidFill>
              <a:latin typeface="Calibri"/>
              <a:ea typeface="Calibri"/>
              <a:cs typeface="Times New Roman"/>
            </a:endParaRPr>
          </a:p>
          <a:p>
            <a:pPr>
              <a:defRPr/>
            </a:pPr>
            <a:r>
              <a:rPr lang="en-GB" sz="1800">
                <a:solidFill>
                  <a:srgbClr val="003E7A"/>
                </a:solidFill>
                <a:latin typeface="Calibri"/>
                <a:ea typeface="Calibri"/>
                <a:cs typeface="Times New Roman"/>
              </a:rPr>
              <a:t>Repetition (or presentation) of the "bystander behaviour"</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Differentiation between positive (top line) and negative (bottom line)</a:t>
            </a:r>
            <a:endParaRPr sz="1800">
              <a:solidFill>
                <a:srgbClr val="003E7A"/>
              </a:solidFill>
              <a:latin typeface="Calibri"/>
              <a:ea typeface="Calibri"/>
              <a:cs typeface="Times New Roman"/>
            </a:endParaRPr>
          </a:p>
          <a:p>
            <a:pPr marL="342900" lvl="0" indent="-342900" algn="just">
              <a:buFont typeface="Wingdings"/>
              <a:buChar char=""/>
              <a:tabLst>
                <a:tab pos="228600" algn="l"/>
                <a:tab pos="457200" algn="l"/>
              </a:tabLst>
              <a:defRPr/>
            </a:pPr>
            <a:r>
              <a:rPr lang="en-GB" sz="1800">
                <a:solidFill>
                  <a:srgbClr val="003E7A"/>
                </a:solidFill>
                <a:latin typeface="Calibri"/>
                <a:ea typeface="Calibri"/>
                <a:cs typeface="Times New Roman"/>
              </a:rPr>
              <a:t>As well as between reactive (close to the event) and proactive (not in connection with an event).</a:t>
            </a:r>
            <a:endParaRPr sz="1800">
              <a:solidFill>
                <a:srgbClr val="003E7A"/>
              </a:solidFill>
              <a:latin typeface="Calibri"/>
              <a:ea typeface="Calibri"/>
              <a:cs typeface="Times New Roman"/>
            </a:endParaRPr>
          </a:p>
          <a:p>
            <a:pPr>
              <a:defRPr/>
            </a:pPr>
            <a:endParaRPr lang="de-DE"/>
          </a:p>
        </p:txBody>
      </p:sp>
      <p:sp>
        <p:nvSpPr>
          <p:cNvPr id="4" name="Slide Number Placehold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32A1EEA8-7065-FC4C-B20E-7A44623D2474}" type="slidenum">
              <a:rPr sz="1200" u="none" strike="noStrike" cap="none" spc="0">
                <a:ln>
                  <a:noFill/>
                </a:ln>
                <a:solidFill>
                  <a:prstClr val="black"/>
                </a:solidFill>
                <a:latin typeface="Calibri"/>
              </a:rPr>
              <a:t>9</a:t>
            </a:fld>
            <a:endParaRPr sz="1200" u="none" strike="noStrike" cap="none" spc="0">
              <a:ln>
                <a:noFill/>
              </a:ln>
              <a:solidFill>
                <a:prstClr val="black"/>
              </a:solidFill>
              <a:latin typeface="Calibri"/>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2_Luftbild">
    <p:bg>
      <p:bgRef idx="1001">
        <a:schemeClr val="bg1"/>
      </p:bgRef>
    </p:bg>
    <p:spTree>
      <p:nvGrpSpPr>
        <p:cNvPr id="1" name=""/>
        <p:cNvGrpSpPr/>
        <p:nvPr/>
      </p:nvGrpSpPr>
      <p:grpSpPr bwMode="auto">
        <a:xfrm>
          <a:off x="0" y="0"/>
          <a:ext cx="0" cy="0"/>
          <a:chOff x="0" y="0"/>
          <a:chExt cx="0" cy="0"/>
        </a:xfrm>
      </p:grpSpPr>
      <p:pic>
        <p:nvPicPr>
          <p:cNvPr id="12" name="Grafik 10" descr="Ein Bild, das Text enthält.&#10;&#10;Automatisch generierte Beschreibung"/>
          <p:cNvPicPr>
            <a:picLocks noChangeAspect="1" noChangeArrowheads="1"/>
          </p:cNvPicPr>
          <p:nvPr userDrawn="1"/>
        </p:nvPicPr>
        <p:blipFill>
          <a:blip r:embed="rId2"/>
          <a:srcRect l="0" t="0" r="8424" b="0"/>
          <a:stretch/>
        </p:blipFill>
        <p:spPr bwMode="auto">
          <a:xfrm>
            <a:off x="10779473" y="35210"/>
            <a:ext cx="1376901" cy="946573"/>
          </a:xfrm>
          <a:prstGeom prst="rect">
            <a:avLst/>
          </a:prstGeom>
          <a:noFill/>
          <a:ln>
            <a:noFill/>
          </a:ln>
        </p:spPr>
      </p:pic>
      <p:sp>
        <p:nvSpPr>
          <p:cNvPr id="17" name="Parallelogramm 16"/>
          <p:cNvSpPr/>
          <p:nvPr userDrawn="1"/>
        </p:nvSpPr>
        <p:spPr bwMode="auto">
          <a:xfrm>
            <a:off x="9723286" y="0"/>
            <a:ext cx="1175657" cy="1769533"/>
          </a:xfrm>
          <a:prstGeom prst="parallelogram">
            <a:avLst>
              <a:gd name="adj"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cxnSp>
        <p:nvCxnSpPr>
          <p:cNvPr id="16" name="Gerade Verbindung 15"/>
          <p:cNvCxnSpPr>
            <a:cxnSpLocks/>
          </p:cNvCxnSpPr>
          <p:nvPr userDrawn="1"/>
        </p:nvCxnSpPr>
        <p:spPr bwMode="auto">
          <a:xfrm>
            <a:off x="1598058" y="4185620"/>
            <a:ext cx="9000000" cy="0"/>
          </a:xfrm>
          <a:prstGeom prst="line">
            <a:avLst/>
          </a:prstGeom>
          <a:ln w="28575">
            <a:gradFill>
              <a:gsLst>
                <a:gs pos="0">
                  <a:schemeClr val="accent1">
                    <a:lumMod val="0"/>
                    <a:lumOff val="100000"/>
                  </a:schemeClr>
                </a:gs>
                <a:gs pos="14000">
                  <a:schemeClr val="accent1">
                    <a:lumMod val="0"/>
                    <a:lumOff val="100000"/>
                  </a:schemeClr>
                </a:gs>
                <a:gs pos="100000">
                  <a:schemeClr val="accent5"/>
                </a:gs>
              </a:gsLst>
              <a:path path="circle"/>
            </a:gra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cxnSpLocks/>
          </p:cNvCxnSpPr>
          <p:nvPr userDrawn="1"/>
        </p:nvCxnSpPr>
        <p:spPr bwMode="auto">
          <a:xfrm>
            <a:off x="1598058" y="1883786"/>
            <a:ext cx="9000000" cy="0"/>
          </a:xfrm>
          <a:prstGeom prst="line">
            <a:avLst/>
          </a:prstGeom>
          <a:ln w="28575">
            <a:gradFill>
              <a:gsLst>
                <a:gs pos="0">
                  <a:schemeClr val="accent1">
                    <a:lumMod val="0"/>
                    <a:lumOff val="100000"/>
                  </a:schemeClr>
                </a:gs>
                <a:gs pos="14000">
                  <a:schemeClr val="accent1">
                    <a:lumMod val="0"/>
                    <a:lumOff val="100000"/>
                  </a:schemeClr>
                </a:gs>
                <a:gs pos="100000">
                  <a:schemeClr val="accent1">
                    <a:lumMod val="100000"/>
                  </a:schemeClr>
                </a:gs>
              </a:gsLst>
              <a:path path="circle"/>
            </a:gradFill>
          </a:ln>
        </p:spPr>
        <p:style>
          <a:lnRef idx="1">
            <a:schemeClr val="accent1"/>
          </a:lnRef>
          <a:fillRef idx="0">
            <a:schemeClr val="accent1"/>
          </a:fillRef>
          <a:effectRef idx="0">
            <a:schemeClr val="accent1"/>
          </a:effectRef>
          <a:fontRef idx="minor">
            <a:schemeClr val="tx1"/>
          </a:fontRef>
        </p:style>
      </p:cxnSp>
      <p:sp>
        <p:nvSpPr>
          <p:cNvPr id="21" name="Dreieck 20"/>
          <p:cNvSpPr/>
          <p:nvPr userDrawn="1"/>
        </p:nvSpPr>
        <p:spPr bwMode="auto">
          <a:xfrm rot="5400000">
            <a:off x="-281991" y="677380"/>
            <a:ext cx="1006293" cy="442312"/>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20" name="Parallelogramm 19"/>
          <p:cNvSpPr/>
          <p:nvPr userDrawn="1"/>
        </p:nvSpPr>
        <p:spPr bwMode="auto">
          <a:xfrm>
            <a:off x="1171970" y="5094405"/>
            <a:ext cx="1175657" cy="1769533"/>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18" name="Parallelogramm 17"/>
          <p:cNvSpPr/>
          <p:nvPr userDrawn="1"/>
        </p:nvSpPr>
        <p:spPr bwMode="auto">
          <a:xfrm>
            <a:off x="1306730" y="4307741"/>
            <a:ext cx="1175657" cy="1769533"/>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pic>
        <p:nvPicPr>
          <p:cNvPr id="3" name="Grafik 2"/>
          <p:cNvPicPr>
            <a:picLocks noChangeAspect="1"/>
          </p:cNvPicPr>
          <p:nvPr userDrawn="1"/>
        </p:nvPicPr>
        <p:blipFill>
          <a:blip r:embed="rId3"/>
          <a:stretch/>
        </p:blipFill>
        <p:spPr bwMode="auto">
          <a:xfrm>
            <a:off x="3085634" y="5409241"/>
            <a:ext cx="2814098" cy="682646"/>
          </a:xfrm>
          <a:prstGeom prst="rect">
            <a:avLst/>
          </a:prstGeom>
        </p:spPr>
      </p:pic>
      <p:pic>
        <p:nvPicPr>
          <p:cNvPr id="19" name="Grafik 18" descr="Ein Bild, das Text enthält.&#10;&#10;Automatisch generierte Beschreibung"/>
          <p:cNvPicPr>
            <a:picLocks noChangeAspect="1"/>
          </p:cNvPicPr>
          <p:nvPr userDrawn="1"/>
        </p:nvPicPr>
        <p:blipFill>
          <a:blip r:embed="rId4"/>
          <a:stretch/>
        </p:blipFill>
        <p:spPr bwMode="auto">
          <a:xfrm>
            <a:off x="6552923" y="5410649"/>
            <a:ext cx="2694007" cy="682646"/>
          </a:xfrm>
          <a:prstGeom prst="rect">
            <a:avLst/>
          </a:prstGeom>
        </p:spPr>
      </p:pic>
      <p:pic>
        <p:nvPicPr>
          <p:cNvPr id="9" name="Picture 8" descr="A close-up of a sign&#10;&#10;Description automatically generated"/>
          <p:cNvPicPr>
            <a:picLocks noChangeAspect="1"/>
          </p:cNvPicPr>
          <p:nvPr userDrawn="1"/>
        </p:nvPicPr>
        <p:blipFill>
          <a:blip r:embed="rId5"/>
          <a:stretch/>
        </p:blipFill>
        <p:spPr bwMode="auto">
          <a:xfrm>
            <a:off x="4073853" y="426082"/>
            <a:ext cx="3651756" cy="1176404"/>
          </a:xfrm>
          <a:prstGeom prst="rect">
            <a:avLst/>
          </a:prstGeom>
        </p:spPr>
      </p:pic>
      <p:sp>
        <p:nvSpPr>
          <p:cNvPr id="23" name="Textplatzhalter 22"/>
          <p:cNvSpPr>
            <a:spLocks noGrp="1"/>
          </p:cNvSpPr>
          <p:nvPr>
            <p:ph type="body" sz="quarter" idx="10" hasCustomPrompt="1"/>
          </p:nvPr>
        </p:nvSpPr>
        <p:spPr bwMode="auto">
          <a:xfrm>
            <a:off x="2394156" y="4319609"/>
            <a:ext cx="7403687" cy="786664"/>
          </a:xfrm>
          <a:prstGeom prst="rect">
            <a:avLst/>
          </a:prstGeom>
        </p:spPr>
        <p:txBody>
          <a:bodyPr/>
          <a:lstStyle>
            <a:lvl1pPr>
              <a:defRPr b="0" i="0">
                <a:cs typeface="Calibri"/>
              </a:defRPr>
            </a:lvl1pPr>
          </a:lstStyle>
          <a:p>
            <a:pPr>
              <a:defRPr/>
            </a:pPr>
            <a:r>
              <a:rPr lang="de-DE"/>
              <a:t>Untertitel</a:t>
            </a:r>
            <a:endParaRPr/>
          </a:p>
        </p:txBody>
      </p:sp>
      <p:sp>
        <p:nvSpPr>
          <p:cNvPr id="8" name="Titel 1"/>
          <p:cNvSpPr>
            <a:spLocks noGrp="1"/>
          </p:cNvSpPr>
          <p:nvPr>
            <p:ph type="ctrTitle" hasCustomPrompt="1"/>
          </p:nvPr>
        </p:nvSpPr>
        <p:spPr bwMode="auto">
          <a:xfrm>
            <a:off x="2306972" y="2112291"/>
            <a:ext cx="7582173" cy="1844824"/>
          </a:xfrm>
          <a:prstGeom prst="rect">
            <a:avLst/>
          </a:prstGeom>
        </p:spPr>
        <p:txBody>
          <a:bodyPr anchor="ctr"/>
          <a:lstStyle>
            <a:lvl1pPr algn="ctr">
              <a:defRPr sz="3600" b="0" i="0">
                <a:solidFill>
                  <a:srgbClr val="0053A4"/>
                </a:solidFill>
                <a:latin typeface="+mj-lt"/>
                <a:cs typeface="Calibri"/>
              </a:defRPr>
            </a:lvl1pPr>
          </a:lstStyle>
          <a:p>
            <a:pPr>
              <a:defRPr/>
            </a:pPr>
            <a:r>
              <a:rPr lang="de-DE"/>
              <a:t>Titel der Präsentation</a:t>
            </a:r>
            <a:endParaRPr/>
          </a:p>
        </p:txBody>
      </p:sp>
      <p:sp>
        <p:nvSpPr>
          <p:cNvPr id="11" name="Textfeld 10"/>
          <p:cNvSpPr txBox="1"/>
          <p:nvPr userDrawn="1"/>
        </p:nvSpPr>
        <p:spPr bwMode="auto">
          <a:xfrm>
            <a:off x="3049030" y="3238155"/>
            <a:ext cx="6098058" cy="369332"/>
          </a:xfrm>
          <a:prstGeom prst="rect">
            <a:avLst/>
          </a:prstGeom>
          <a:noFill/>
        </p:spPr>
        <p:txBody>
          <a:bodyPr wrap="square">
            <a:spAutoFit/>
          </a:bodyPr>
          <a:lstStyle/>
          <a:p>
            <a:pPr>
              <a:defRPr/>
            </a:pPr>
            <a:endParaRPr lang="de-DE" b="0" i="0">
              <a:cs typeface="Calibri"/>
            </a:endParaRPr>
          </a:p>
        </p:txBody>
      </p:sp>
      <p:sp>
        <p:nvSpPr>
          <p:cNvPr id="5" name="Slide Number Placeholder 4"/>
          <p:cNvSpPr>
            <a:spLocks noGrp="1"/>
          </p:cNvSpPr>
          <p:nvPr>
            <p:ph type="sldNum" sz="quarter" idx="13"/>
          </p:nvPr>
        </p:nvSpPr>
        <p:spPr bwMode="auto"/>
        <p:txBody>
          <a:bodyPr/>
          <a:lstStyle>
            <a:lvl1pPr>
              <a:defRPr b="0" i="0"/>
            </a:lvl1pPr>
          </a:lstStyle>
          <a:p>
            <a:pPr>
              <a:defRPr/>
            </a:pPr>
            <a:fld id="{2A9074CD-B011-EF43-BC89-171DD5AE4F76}" type="slidenum">
              <a:rPr lang="de-DE"/>
              <a:t>‹#›</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spTree>
      <p:nvGrpSpPr>
        <p:cNvPr id="1" name=""/>
        <p:cNvGrpSpPr/>
        <p:nvPr/>
      </p:nvGrpSpPr>
      <p:grpSpPr bwMode="auto">
        <a:xfrm>
          <a:off x="0" y="0"/>
          <a:ext cx="0" cy="0"/>
          <a:chOff x="0" y="0"/>
          <a:chExt cx="0" cy="0"/>
        </a:xfrm>
      </p:grpSpPr>
      <p:sp>
        <p:nvSpPr>
          <p:cNvPr id="7" name="Dreieck 6"/>
          <p:cNvSpPr>
            <a:spLocks noChangeAspect="1"/>
          </p:cNvSpPr>
          <p:nvPr userDrawn="1"/>
        </p:nvSpPr>
        <p:spPr bwMode="auto">
          <a:xfrm rot="10800000">
            <a:off x="-1439043" y="0"/>
            <a:ext cx="7714170" cy="4443372"/>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2" name="Titel 1"/>
          <p:cNvSpPr>
            <a:spLocks noGrp="1"/>
          </p:cNvSpPr>
          <p:nvPr>
            <p:ph type="title" hasCustomPrompt="1"/>
          </p:nvPr>
        </p:nvSpPr>
        <p:spPr bwMode="auto">
          <a:xfrm>
            <a:off x="5438899" y="1250621"/>
            <a:ext cx="6128682" cy="971065"/>
          </a:xfrm>
          <a:prstGeom prst="rect">
            <a:avLst/>
          </a:prstGeom>
        </p:spPr>
        <p:txBody>
          <a:bodyPr anchor="ctr"/>
          <a:lstStyle>
            <a:lvl1pPr>
              <a:defRPr sz="2800" b="0" i="0">
                <a:cs typeface="Calibri"/>
              </a:defRPr>
            </a:lvl1pPr>
          </a:lstStyle>
          <a:p>
            <a:pPr>
              <a:defRPr/>
            </a:pPr>
            <a:r>
              <a:rPr lang="de-DE"/>
              <a:t>Titelmasterformat durch Klicken bearbeiten</a:t>
            </a:r>
            <a:endParaRPr/>
          </a:p>
        </p:txBody>
      </p:sp>
      <p:sp>
        <p:nvSpPr>
          <p:cNvPr id="3" name="Inhaltsplatzhalter 2"/>
          <p:cNvSpPr>
            <a:spLocks noGrp="1"/>
          </p:cNvSpPr>
          <p:nvPr>
            <p:ph idx="1"/>
          </p:nvPr>
        </p:nvSpPr>
        <p:spPr bwMode="auto">
          <a:xfrm>
            <a:off x="5438900" y="2391889"/>
            <a:ext cx="6128682" cy="3816424"/>
          </a:xfrm>
          <a:prstGeom prst="rect">
            <a:avLst/>
          </a:prstGeom>
        </p:spPr>
        <p:txBody>
          <a:bodyPr/>
          <a:lstStyle>
            <a:lvl1pPr marL="0" indent="0">
              <a:buNone/>
              <a:defRPr sz="2000" b="0" i="0">
                <a:cs typeface="Calibri"/>
              </a:defRPr>
            </a:lvl1pPr>
            <a:lvl2pPr marL="457200" indent="0">
              <a:buNone/>
              <a:defRPr sz="2000" b="0" i="0">
                <a:cs typeface="Calibri"/>
              </a:defRPr>
            </a:lvl2pPr>
            <a:lvl3pPr marL="914400" indent="0">
              <a:buNone/>
              <a:defRPr sz="1800" b="0" i="0">
                <a:cs typeface="Calibri"/>
              </a:defRPr>
            </a:lvl3pPr>
            <a:lvl4pPr marL="1371600" indent="0">
              <a:buNone/>
              <a:defRPr sz="1800" b="0" i="0">
                <a:cs typeface="Calibri"/>
              </a:defRPr>
            </a:lvl4pPr>
            <a:lvl5pPr marL="1828800" indent="0">
              <a:buNone/>
              <a:defRPr sz="1800" b="0" i="0">
                <a:cs typeface="Calibri"/>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oliennummernplatzhalter 5"/>
          <p:cNvSpPr>
            <a:spLocks noGrp="1"/>
          </p:cNvSpPr>
          <p:nvPr>
            <p:ph type="sldNum" sz="quarter" idx="12"/>
          </p:nvPr>
        </p:nvSpPr>
        <p:spPr bwMode="auto">
          <a:xfrm>
            <a:off x="10896600" y="6309320"/>
            <a:ext cx="670984" cy="287337"/>
          </a:xfrm>
          <a:prstGeom prst="rect">
            <a:avLst/>
          </a:prstGeom>
        </p:spPr>
        <p:txBody>
          <a:bodyPr/>
          <a:lstStyle>
            <a:lvl1pPr>
              <a:defRPr b="0" i="0"/>
            </a:lvl1pPr>
          </a:lstStyle>
          <a:p>
            <a:pPr>
              <a:defRPr/>
            </a:pPr>
            <a:fld id="{BC6ACECB-09E2-B148-A321-B1DE9C880DE8}" type="slidenum">
              <a:rPr lang="de-DE"/>
              <a:t>‹#›</a:t>
            </a:fld>
            <a:endParaRPr lang="de-DE"/>
          </a:p>
        </p:txBody>
      </p:sp>
      <p:sp>
        <p:nvSpPr>
          <p:cNvPr id="8" name="Dreieck 7"/>
          <p:cNvSpPr>
            <a:spLocks noChangeAspect="1"/>
          </p:cNvSpPr>
          <p:nvPr userDrawn="1"/>
        </p:nvSpPr>
        <p:spPr bwMode="auto">
          <a:xfrm>
            <a:off x="396110" y="4528729"/>
            <a:ext cx="4043863" cy="2329271"/>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solidFill>
                <a:srgbClr val="0053A4"/>
              </a:solidFill>
              <a:cs typeface="Calibri"/>
            </a:endParaRPr>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pic>
        <p:nvPicPr>
          <p:cNvPr id="10"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Zwei Inhalte">
    <p:spTree>
      <p:nvGrpSpPr>
        <p:cNvPr id="1" name=""/>
        <p:cNvGrpSpPr/>
        <p:nvPr/>
      </p:nvGrpSpPr>
      <p:grpSpPr bwMode="auto">
        <a:xfrm>
          <a:off x="0" y="0"/>
          <a:ext cx="0" cy="0"/>
          <a:chOff x="0" y="0"/>
          <a:chExt cx="0" cy="0"/>
        </a:xfrm>
      </p:grpSpPr>
      <p:sp>
        <p:nvSpPr>
          <p:cNvPr id="13" name="Rechteck 12"/>
          <p:cNvSpPr/>
          <p:nvPr userDrawn="1"/>
        </p:nvSpPr>
        <p:spPr bwMode="auto">
          <a:xfrm>
            <a:off x="11102703" y="5771408"/>
            <a:ext cx="1100447" cy="10865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12" name="Parallelogramm 11"/>
          <p:cNvSpPr/>
          <p:nvPr userDrawn="1"/>
        </p:nvSpPr>
        <p:spPr bwMode="auto">
          <a:xfrm rot="16199998">
            <a:off x="10399290" y="4808281"/>
            <a:ext cx="2507274" cy="1100447"/>
          </a:xfrm>
          <a:prstGeom prst="parallelogram">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2" name="Titel 1"/>
          <p:cNvSpPr>
            <a:spLocks noGrp="1"/>
          </p:cNvSpPr>
          <p:nvPr>
            <p:ph type="title" hasCustomPrompt="1"/>
          </p:nvPr>
        </p:nvSpPr>
        <p:spPr bwMode="auto">
          <a:xfrm>
            <a:off x="623391" y="395389"/>
            <a:ext cx="9838232" cy="1006294"/>
          </a:xfrm>
          <a:prstGeom prst="rect">
            <a:avLst/>
          </a:prstGeom>
        </p:spPr>
        <p:txBody>
          <a:bodyPr anchor="ctr"/>
          <a:lstStyle>
            <a:lvl1pPr>
              <a:defRPr b="0" i="0">
                <a:cs typeface="Calibri"/>
              </a:defRPr>
            </a:lvl1pPr>
          </a:lstStyle>
          <a:p>
            <a:pPr>
              <a:defRPr/>
            </a:pPr>
            <a:r>
              <a:rPr lang="de-DE"/>
              <a:t>Titelmasterformat durch Klicken bearbeiten</a:t>
            </a:r>
            <a:endParaRPr/>
          </a:p>
        </p:txBody>
      </p:sp>
      <p:sp>
        <p:nvSpPr>
          <p:cNvPr id="3" name="Inhaltsplatzhalter 2"/>
          <p:cNvSpPr>
            <a:spLocks noGrp="1"/>
          </p:cNvSpPr>
          <p:nvPr>
            <p:ph sz="half" idx="1"/>
          </p:nvPr>
        </p:nvSpPr>
        <p:spPr bwMode="auto">
          <a:xfrm>
            <a:off x="623391" y="1599979"/>
            <a:ext cx="9837312" cy="4444561"/>
          </a:xfrm>
          <a:prstGeom prst="rect">
            <a:avLst/>
          </a:prstGeom>
        </p:spPr>
        <p:txBody>
          <a:bodyPr>
            <a:normAutofit/>
          </a:bodyPr>
          <a:lstStyle>
            <a:lvl1pPr marL="0" indent="0">
              <a:buNone/>
              <a:defRPr sz="2000" b="0" i="0">
                <a:cs typeface="Calibri"/>
              </a:defRPr>
            </a:lvl1pPr>
            <a:lvl2pPr marL="457200" indent="0">
              <a:buNone/>
              <a:defRPr sz="2000" b="0" i="0">
                <a:cs typeface="Calibri"/>
              </a:defRPr>
            </a:lvl2pPr>
            <a:lvl3pPr marL="914400" indent="0">
              <a:buNone/>
              <a:defRPr sz="1800" b="0" i="0">
                <a:cs typeface="Calibri"/>
              </a:defRPr>
            </a:lvl3pPr>
            <a:lvl4pPr marL="1371600" indent="0">
              <a:buNone/>
              <a:defRPr sz="1800" b="0" i="0">
                <a:cs typeface="Calibri"/>
              </a:defRPr>
            </a:lvl4pPr>
            <a:lvl5pPr marL="1828800" indent="0">
              <a:buNone/>
              <a:defRPr sz="1800" b="0" i="0">
                <a:cs typeface="Calibri"/>
              </a:defRPr>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Foliennummernplatzhalter 5"/>
          <p:cNvSpPr>
            <a:spLocks noGrp="1"/>
          </p:cNvSpPr>
          <p:nvPr>
            <p:ph type="sldNum" sz="quarter" idx="14"/>
          </p:nvPr>
        </p:nvSpPr>
        <p:spPr bwMode="auto">
          <a:xfrm>
            <a:off x="9789720" y="6309558"/>
            <a:ext cx="670984" cy="316071"/>
          </a:xfrm>
          <a:prstGeom prst="rect">
            <a:avLst/>
          </a:prstGeom>
        </p:spPr>
        <p:txBody>
          <a:bodyPr/>
          <a:lstStyle>
            <a:lvl1pPr>
              <a:defRPr b="0" i="0">
                <a:solidFill>
                  <a:srgbClr val="0053A4"/>
                </a:solidFill>
              </a:defRPr>
            </a:lvl1pPr>
          </a:lstStyle>
          <a:p>
            <a:pPr>
              <a:defRPr/>
            </a:pPr>
            <a:fld id="{84A1FA42-DC19-BA43-BB12-83C626D2DFE2}" type="slidenum">
              <a:rPr lang="de-DE"/>
              <a:t>‹#›</a:t>
            </a:fld>
            <a:endParaRPr lang="de-DE"/>
          </a:p>
        </p:txBody>
      </p:sp>
      <p:sp>
        <p:nvSpPr>
          <p:cNvPr id="9" name="Dreieck 8"/>
          <p:cNvSpPr/>
          <p:nvPr userDrawn="1"/>
        </p:nvSpPr>
        <p:spPr bwMode="auto">
          <a:xfrm rot="5400000">
            <a:off x="-281991" y="677380"/>
            <a:ext cx="1006293" cy="442312"/>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10" name="Parallelogramm 9"/>
          <p:cNvSpPr/>
          <p:nvPr userDrawn="1"/>
        </p:nvSpPr>
        <p:spPr bwMode="auto">
          <a:xfrm rot="16199998">
            <a:off x="9586621" y="1516082"/>
            <a:ext cx="4132612" cy="1100447"/>
          </a:xfrm>
          <a:prstGeom prst="parallelogram">
            <a:avLst>
              <a:gd name="adj" fmla="val 25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11" name="Rechteck 10"/>
          <p:cNvSpPr/>
          <p:nvPr userDrawn="1"/>
        </p:nvSpPr>
        <p:spPr bwMode="auto">
          <a:xfrm>
            <a:off x="11102703" y="-1"/>
            <a:ext cx="1100447" cy="17970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pic>
        <p:nvPicPr>
          <p:cNvPr id="4" name="Grafik 25"/>
          <p:cNvPicPr>
            <a:picLocks noChangeAspect="1"/>
          </p:cNvPicPr>
          <p:nvPr userDrawn="1"/>
        </p:nvPicPr>
        <p:blipFill>
          <a:blip r:embed="rId2"/>
          <a:stretch/>
        </p:blipFill>
        <p:spPr bwMode="auto">
          <a:xfrm>
            <a:off x="549642" y="6276642"/>
            <a:ext cx="1567335" cy="5070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el und Inhalt">
    <p:spTree>
      <p:nvGrpSpPr>
        <p:cNvPr id="1" name=""/>
        <p:cNvGrpSpPr/>
        <p:nvPr/>
      </p:nvGrpSpPr>
      <p:grpSpPr bwMode="auto">
        <a:xfrm>
          <a:off x="0" y="0"/>
          <a:ext cx="0" cy="0"/>
          <a:chOff x="0" y="0"/>
          <a:chExt cx="0" cy="0"/>
        </a:xfrm>
      </p:grpSpPr>
      <p:sp>
        <p:nvSpPr>
          <p:cNvPr id="7" name="Dreieck 6"/>
          <p:cNvSpPr>
            <a:spLocks noChangeAspect="1"/>
          </p:cNvSpPr>
          <p:nvPr userDrawn="1"/>
        </p:nvSpPr>
        <p:spPr bwMode="auto">
          <a:xfrm rot="10800000">
            <a:off x="-1439043" y="0"/>
            <a:ext cx="7714170" cy="4443372"/>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2" name="Titel 1"/>
          <p:cNvSpPr>
            <a:spLocks noGrp="1"/>
          </p:cNvSpPr>
          <p:nvPr>
            <p:ph type="title" hasCustomPrompt="1"/>
          </p:nvPr>
        </p:nvSpPr>
        <p:spPr bwMode="auto">
          <a:xfrm>
            <a:off x="5045986" y="2363190"/>
            <a:ext cx="6521595" cy="1325598"/>
          </a:xfrm>
          <a:prstGeom prst="rect">
            <a:avLst/>
          </a:prstGeom>
        </p:spPr>
        <p:txBody>
          <a:bodyPr/>
          <a:lstStyle>
            <a:lvl1pPr>
              <a:defRPr sz="4000" b="0" i="0">
                <a:cs typeface="Calibri"/>
              </a:defRPr>
            </a:lvl1pPr>
          </a:lstStyle>
          <a:p>
            <a:pPr>
              <a:defRPr/>
            </a:pPr>
            <a:r>
              <a:rPr lang="de-DE"/>
              <a:t>Zwischenüberschrift</a:t>
            </a:r>
            <a:endParaRPr/>
          </a:p>
        </p:txBody>
      </p:sp>
      <p:sp>
        <p:nvSpPr>
          <p:cNvPr id="6" name="Foliennummernplatzhalter 5"/>
          <p:cNvSpPr>
            <a:spLocks noGrp="1"/>
          </p:cNvSpPr>
          <p:nvPr>
            <p:ph type="sldNum" sz="quarter" idx="12"/>
          </p:nvPr>
        </p:nvSpPr>
        <p:spPr bwMode="auto">
          <a:xfrm>
            <a:off x="10896600" y="6309320"/>
            <a:ext cx="670984" cy="287337"/>
          </a:xfrm>
          <a:prstGeom prst="rect">
            <a:avLst/>
          </a:prstGeom>
        </p:spPr>
        <p:txBody>
          <a:bodyPr/>
          <a:lstStyle>
            <a:lvl1pPr>
              <a:defRPr b="0" i="0"/>
            </a:lvl1pPr>
          </a:lstStyle>
          <a:p>
            <a:pPr>
              <a:defRPr/>
            </a:pPr>
            <a:fld id="{BC6ACECB-09E2-B148-A321-B1DE9C880DE8}" type="slidenum">
              <a:rPr lang="de-DE"/>
              <a:t>‹#›</a:t>
            </a:fld>
            <a:endParaRPr lang="de-DE"/>
          </a:p>
        </p:txBody>
      </p:sp>
      <p:sp>
        <p:nvSpPr>
          <p:cNvPr id="8" name="Dreieck 7"/>
          <p:cNvSpPr>
            <a:spLocks noChangeAspect="1"/>
          </p:cNvSpPr>
          <p:nvPr userDrawn="1"/>
        </p:nvSpPr>
        <p:spPr bwMode="auto">
          <a:xfrm>
            <a:off x="396110" y="4528729"/>
            <a:ext cx="4043863" cy="2329271"/>
          </a:xfrm>
          <a:prstGeom prst="triangle">
            <a:avLst>
              <a:gd name="adj" fmla="val 50000"/>
            </a:avLst>
          </a:prstGeom>
          <a:solidFill>
            <a:srgbClr val="00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solidFill>
                <a:srgbClr val="0053A4"/>
              </a:solidFill>
              <a:cs typeface="Calibri"/>
            </a:endParaRPr>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12" name="Textplatzhalter 11"/>
          <p:cNvSpPr>
            <a:spLocks noGrp="1"/>
          </p:cNvSpPr>
          <p:nvPr>
            <p:ph type="body" sz="quarter" idx="13" hasCustomPrompt="1"/>
          </p:nvPr>
        </p:nvSpPr>
        <p:spPr bwMode="auto">
          <a:xfrm>
            <a:off x="5045986" y="3839754"/>
            <a:ext cx="6521450" cy="688975"/>
          </a:xfrm>
          <a:prstGeom prst="rect">
            <a:avLst/>
          </a:prstGeom>
        </p:spPr>
        <p:txBody>
          <a:bodyPr/>
          <a:lstStyle>
            <a:lvl1pPr>
              <a:defRPr b="0" i="0">
                <a:cs typeface="Calibri"/>
              </a:defRPr>
            </a:lvl1pPr>
          </a:lstStyle>
          <a:p>
            <a:pPr>
              <a:defRPr/>
            </a:pPr>
            <a:r>
              <a:rPr lang="de-DE"/>
              <a:t>Unterüberschrift</a:t>
            </a:r>
            <a:endParaRPr/>
          </a:p>
        </p:txBody>
      </p:sp>
      <p:pic>
        <p:nvPicPr>
          <p:cNvPr id="3"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3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92042" y="0"/>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21" name="Inhaltsplatzhalter 20"/>
          <p:cNvSpPr>
            <a:spLocks noGrp="1"/>
          </p:cNvSpPr>
          <p:nvPr>
            <p:ph sz="quarter" idx="13"/>
          </p:nvPr>
        </p:nvSpPr>
        <p:spPr bwMode="auto">
          <a:xfrm>
            <a:off x="617516" y="2200811"/>
            <a:ext cx="4880759" cy="4259263"/>
          </a:xfrm>
          <a:prstGeom prst="rect">
            <a:avLst/>
          </a:prstGeom>
        </p:spPr>
        <p:txBody>
          <a:bodyPr/>
          <a:lstStyle>
            <a:lvl1pPr>
              <a:defRPr b="0" i="0">
                <a:solidFill>
                  <a:schemeClr val="tx1"/>
                </a:solidFill>
                <a:cs typeface="Calibri"/>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23" name="Inhaltsplatzhalter 22"/>
          <p:cNvSpPr>
            <a:spLocks noGrp="1"/>
          </p:cNvSpPr>
          <p:nvPr>
            <p:ph sz="quarter" idx="14"/>
          </p:nvPr>
        </p:nvSpPr>
        <p:spPr bwMode="auto">
          <a:xfrm>
            <a:off x="6675479" y="2200811"/>
            <a:ext cx="4880759" cy="4271963"/>
          </a:xfrm>
          <a:prstGeom prst="rect">
            <a:avLst/>
          </a:prstGeom>
        </p:spPr>
        <p:txBody>
          <a:bodyPr/>
          <a:lstStyle>
            <a:lvl1pPr>
              <a:defRPr b="0" i="0">
                <a:solidFill>
                  <a:schemeClr val="tx1"/>
                </a:solidFill>
                <a:cs typeface="Calibri"/>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4" name="Titel 1"/>
          <p:cNvSpPr>
            <a:spLocks noGrp="1"/>
          </p:cNvSpPr>
          <p:nvPr>
            <p:ph type="title"/>
          </p:nvPr>
        </p:nvSpPr>
        <p:spPr bwMode="auto">
          <a:xfrm rot="10800000" flipV="1">
            <a:off x="617515" y="736270"/>
            <a:ext cx="4880759" cy="840180"/>
          </a:xfrm>
          <a:prstGeom prst="rect">
            <a:avLst/>
          </a:prstGeom>
        </p:spPr>
        <p:txBody>
          <a:bodyPr/>
          <a:lstStyle>
            <a:lvl1pPr algn="l">
              <a:defRPr sz="2400" b="0" i="0" cap="all" spc="1000">
                <a:solidFill>
                  <a:schemeClr val="tx1"/>
                </a:solidFill>
                <a:cs typeface="Calibri"/>
              </a:defRPr>
            </a:lvl1pPr>
          </a:lstStyle>
          <a:p>
            <a:pPr>
              <a:defRPr/>
            </a:pPr>
            <a:r>
              <a:rPr lang="de-DE"/>
              <a:t>Mastertitelformat bearbeiten</a:t>
            </a:r>
            <a:endParaRPr/>
          </a:p>
        </p:txBody>
      </p:sp>
      <p:sp>
        <p:nvSpPr>
          <p:cNvPr id="4" name="Foliennummernplatzhalter 5"/>
          <p:cNvSpPr>
            <a:spLocks noGrp="1"/>
          </p:cNvSpPr>
          <p:nvPr>
            <p:ph type="sldNum" sz="quarter" idx="12"/>
          </p:nvPr>
        </p:nvSpPr>
        <p:spPr bwMode="auto">
          <a:xfrm>
            <a:off x="10896600" y="6309320"/>
            <a:ext cx="670984" cy="287337"/>
          </a:xfrm>
          <a:prstGeom prst="rect">
            <a:avLst/>
          </a:prstGeom>
        </p:spPr>
        <p:txBody>
          <a:bodyPr/>
          <a:lstStyle>
            <a:lvl1pPr>
              <a:defRPr b="0" i="0"/>
            </a:lvl1pPr>
          </a:lstStyle>
          <a:p>
            <a:pPr>
              <a:defRPr/>
            </a:pPr>
            <a:fld id="{BC6ACECB-09E2-B148-A321-B1DE9C880DE8}" type="slidenum">
              <a:rPr lang="de-DE"/>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4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92042" y="0"/>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21" name="Inhaltsplatzhalter 20"/>
          <p:cNvSpPr>
            <a:spLocks noGrp="1"/>
          </p:cNvSpPr>
          <p:nvPr>
            <p:ph sz="quarter" idx="13"/>
          </p:nvPr>
        </p:nvSpPr>
        <p:spPr bwMode="auto">
          <a:xfrm>
            <a:off x="617516" y="1628801"/>
            <a:ext cx="4880759" cy="4449705"/>
          </a:xfrm>
          <a:prstGeom prst="rect">
            <a:avLst/>
          </a:prstGeom>
        </p:spPr>
        <p:txBody>
          <a:bodyPr/>
          <a:lstStyle>
            <a:lvl1pPr>
              <a:defRPr b="0" i="0">
                <a:solidFill>
                  <a:schemeClr val="tx1"/>
                </a:solidFill>
                <a:cs typeface="Calibri"/>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23" name="Inhaltsplatzhalter 22"/>
          <p:cNvSpPr>
            <a:spLocks noGrp="1"/>
          </p:cNvSpPr>
          <p:nvPr>
            <p:ph sz="quarter" idx="14"/>
          </p:nvPr>
        </p:nvSpPr>
        <p:spPr bwMode="auto">
          <a:xfrm>
            <a:off x="6675479" y="1628802"/>
            <a:ext cx="4880759" cy="4444942"/>
          </a:xfrm>
          <a:prstGeom prst="rect">
            <a:avLst/>
          </a:prstGeom>
        </p:spPr>
        <p:txBody>
          <a:bodyPr/>
          <a:lstStyle>
            <a:lvl1pPr>
              <a:defRPr b="0" i="0">
                <a:solidFill>
                  <a:schemeClr val="tx1"/>
                </a:solidFill>
                <a:cs typeface="Calibri"/>
              </a:defRPr>
            </a:lvl1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Foliennummernplatzhalter 5"/>
          <p:cNvSpPr>
            <a:spLocks noGrp="1"/>
          </p:cNvSpPr>
          <p:nvPr>
            <p:ph type="sldNum" sz="quarter" idx="12"/>
          </p:nvPr>
        </p:nvSpPr>
        <p:spPr bwMode="auto">
          <a:xfrm>
            <a:off x="10896600" y="6309320"/>
            <a:ext cx="670984" cy="287337"/>
          </a:xfrm>
          <a:prstGeom prst="rect">
            <a:avLst/>
          </a:prstGeom>
        </p:spPr>
        <p:txBody>
          <a:bodyPr/>
          <a:lstStyle>
            <a:lvl1pPr>
              <a:defRPr b="0" i="0"/>
            </a:lvl1pPr>
          </a:lstStyle>
          <a:p>
            <a:pPr>
              <a:defRPr/>
            </a:pPr>
            <a:fld id="{BC6ACECB-09E2-B148-A321-B1DE9C880DE8}" type="slidenum">
              <a:rPr lang="de-DE"/>
              <a:t>‹#›</a:t>
            </a:fld>
            <a:endParaRPr lang="de-DE"/>
          </a:p>
        </p:txBody>
      </p:sp>
      <p:sp>
        <p:nvSpPr>
          <p:cNvPr id="5" name="Titel 1"/>
          <p:cNvSpPr>
            <a:spLocks noGrp="1"/>
          </p:cNvSpPr>
          <p:nvPr>
            <p:ph type="title" hasCustomPrompt="1"/>
          </p:nvPr>
        </p:nvSpPr>
        <p:spPr bwMode="auto">
          <a:xfrm>
            <a:off x="623391" y="395389"/>
            <a:ext cx="9838232" cy="1006294"/>
          </a:xfrm>
          <a:prstGeom prst="rect">
            <a:avLst/>
          </a:prstGeom>
        </p:spPr>
        <p:txBody>
          <a:bodyPr anchor="ctr"/>
          <a:lstStyle>
            <a:lvl1pPr>
              <a:defRPr b="0" i="0">
                <a:cs typeface="Calibri"/>
              </a:defRPr>
            </a:lvl1pPr>
          </a:lstStyle>
          <a:p>
            <a:pPr>
              <a:defRPr/>
            </a:pPr>
            <a:r>
              <a:rPr lang="de-DE"/>
              <a:t>Titelmasterformat durch Klicken bearbeiten</a:t>
            </a:r>
            <a:endParaRPr/>
          </a:p>
        </p:txBody>
      </p:sp>
      <p:pic>
        <p:nvPicPr>
          <p:cNvPr id="6" name="Grafik 25"/>
          <p:cNvPicPr>
            <a:picLocks noChangeAspect="1"/>
          </p:cNvPicPr>
          <p:nvPr userDrawn="1"/>
        </p:nvPicPr>
        <p:blipFill>
          <a:blip r:embed="rId2"/>
          <a:stretch/>
        </p:blipFill>
        <p:spPr bwMode="auto">
          <a:xfrm>
            <a:off x="549642" y="6276642"/>
            <a:ext cx="1567335" cy="5070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4_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438899" y="1250621"/>
            <a:ext cx="6128682" cy="971065"/>
          </a:xfrm>
          <a:prstGeom prst="rect">
            <a:avLst/>
          </a:prstGeom>
        </p:spPr>
        <p:txBody>
          <a:bodyPr anchor="ctr"/>
          <a:lstStyle>
            <a:lvl1pPr>
              <a:defRPr sz="2800" b="0" i="0">
                <a:cs typeface="Calibri"/>
              </a:defRPr>
            </a:lvl1pPr>
          </a:lstStyle>
          <a:p>
            <a:pPr>
              <a:defRPr/>
            </a:pPr>
            <a:r>
              <a:rPr lang="de-DE"/>
              <a:t>Titelmasterformat durch Klicken bearbeiten</a:t>
            </a:r>
            <a:endParaRPr/>
          </a:p>
        </p:txBody>
      </p:sp>
      <p:sp>
        <p:nvSpPr>
          <p:cNvPr id="3" name="Inhaltsplatzhalter 2"/>
          <p:cNvSpPr>
            <a:spLocks noGrp="1"/>
          </p:cNvSpPr>
          <p:nvPr>
            <p:ph idx="1"/>
          </p:nvPr>
        </p:nvSpPr>
        <p:spPr bwMode="auto">
          <a:xfrm>
            <a:off x="5438900" y="2391889"/>
            <a:ext cx="6128682" cy="3816424"/>
          </a:xfrm>
          <a:prstGeom prst="rect">
            <a:avLst/>
          </a:prstGeom>
        </p:spPr>
        <p:txBody>
          <a:bodyPr/>
          <a:lstStyle>
            <a:lvl1pPr marL="0" indent="0">
              <a:buNone/>
              <a:defRPr sz="2000" b="0" i="0">
                <a:cs typeface="Calibri"/>
              </a:defRPr>
            </a:lvl1pPr>
            <a:lvl2pPr marL="457200" indent="0">
              <a:buNone/>
              <a:defRPr sz="2000" b="0" i="0">
                <a:cs typeface="Calibri"/>
              </a:defRPr>
            </a:lvl2pPr>
            <a:lvl3pPr marL="914400" indent="0">
              <a:buNone/>
              <a:defRPr sz="1800" b="0" i="0">
                <a:cs typeface="Calibri"/>
              </a:defRPr>
            </a:lvl3pPr>
            <a:lvl4pPr marL="1371600" indent="0">
              <a:buNone/>
              <a:defRPr sz="1800" b="0" i="0">
                <a:cs typeface="Calibri"/>
              </a:defRPr>
            </a:lvl4pPr>
            <a:lvl5pPr marL="1828800" indent="0">
              <a:buNone/>
              <a:defRPr sz="1800" b="0" i="0">
                <a:cs typeface="Calibri"/>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oliennummernplatzhalter 5"/>
          <p:cNvSpPr>
            <a:spLocks noGrp="1"/>
          </p:cNvSpPr>
          <p:nvPr>
            <p:ph type="sldNum" sz="quarter" idx="12"/>
          </p:nvPr>
        </p:nvSpPr>
        <p:spPr bwMode="auto">
          <a:xfrm>
            <a:off x="10896600" y="6327139"/>
            <a:ext cx="670984" cy="287337"/>
          </a:xfrm>
          <a:prstGeom prst="rect">
            <a:avLst/>
          </a:prstGeom>
        </p:spPr>
        <p:txBody>
          <a:bodyPr/>
          <a:lstStyle>
            <a:lvl1pPr>
              <a:defRPr b="0" i="0"/>
            </a:lvl1pPr>
          </a:lstStyle>
          <a:p>
            <a:pPr>
              <a:defRPr/>
            </a:pPr>
            <a:fld id="{BC6ACECB-09E2-B148-A321-B1DE9C880DE8}" type="slidenum">
              <a:rPr lang="de-DE"/>
              <a:t>‹#›</a:t>
            </a:fld>
            <a:endParaRPr lang="de-DE"/>
          </a:p>
        </p:txBody>
      </p:sp>
      <p:sp>
        <p:nvSpPr>
          <p:cNvPr id="9" name="Dreieck 8"/>
          <p:cNvSpPr>
            <a:spLocks noChangeAspect="1"/>
          </p:cNvSpPr>
          <p:nvPr userDrawn="1"/>
        </p:nvSpPr>
        <p:spPr bwMode="auto">
          <a:xfrm rot="5400000">
            <a:off x="-1595402" y="3286281"/>
            <a:ext cx="5544000" cy="2401986"/>
          </a:xfrm>
          <a:prstGeom prst="triangle">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pic>
        <p:nvPicPr>
          <p:cNvPr id="7" name="Grafik 9"/>
          <p:cNvPicPr>
            <a:picLocks noChangeAspect="1"/>
          </p:cNvPicPr>
          <p:nvPr userDrawn="1"/>
        </p:nvPicPr>
        <p:blipFill>
          <a:blip r:embed="rId2"/>
          <a:stretch/>
        </p:blipFill>
        <p:spPr bwMode="auto">
          <a:xfrm>
            <a:off x="8822821" y="190455"/>
            <a:ext cx="3010302" cy="9710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6_Benutzerdefiniertes Layout">
    <p:spTree>
      <p:nvGrpSpPr>
        <p:cNvPr id="1" name=""/>
        <p:cNvGrpSpPr/>
        <p:nvPr/>
      </p:nvGrpSpPr>
      <p:grpSpPr bwMode="auto">
        <a:xfrm>
          <a:off x="0" y="0"/>
          <a:ext cx="0" cy="0"/>
          <a:chOff x="0" y="0"/>
          <a:chExt cx="0" cy="0"/>
        </a:xfrm>
      </p:grpSpPr>
      <p:sp>
        <p:nvSpPr>
          <p:cNvPr id="13" name="Rechteck 12"/>
          <p:cNvSpPr/>
          <p:nvPr userDrawn="1"/>
        </p:nvSpPr>
        <p:spPr bwMode="auto">
          <a:xfrm>
            <a:off x="6080167" y="0"/>
            <a:ext cx="611183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5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6091471" y="222"/>
            <a:ext cx="611183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
        <p:nvSpPr>
          <p:cNvPr id="13" name="Rechteck 12"/>
          <p:cNvSpPr/>
          <p:nvPr userDrawn="1"/>
        </p:nvSpPr>
        <p:spPr bwMode="auto">
          <a:xfrm>
            <a:off x="1977" y="222"/>
            <a:ext cx="611183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b="0" i="0">
              <a:cs typeface="Calibri"/>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p:cSld name="">
    <p:bg>
      <p:bgPr shadeToTitle="0">
        <a:solidFill>
          <a:schemeClr val="bg1"/>
        </a:solidFill>
      </p:bgPr>
    </p:bg>
    <p:spTree>
      <p:nvGrpSpPr>
        <p:cNvPr id="1" name=""/>
        <p:cNvGrpSpPr/>
        <p:nvPr/>
      </p:nvGrpSpPr>
      <p:grpSpPr bwMode="auto">
        <a:xfrm>
          <a:off x="0" y="0"/>
          <a:ext cx="0" cy="0"/>
          <a:chOff x="0" y="0"/>
          <a:chExt cx="0" cy="0"/>
        </a:xfrm>
      </p:grpSpPr>
      <p:sp>
        <p:nvSpPr>
          <p:cNvPr id="16" name="Foliennummernplatzhalter 5"/>
          <p:cNvSpPr>
            <a:spLocks noGrp="1"/>
          </p:cNvSpPr>
          <p:nvPr>
            <p:ph type="sldNum" sz="quarter" idx="4"/>
          </p:nvPr>
        </p:nvSpPr>
        <p:spPr bwMode="auto">
          <a:xfrm>
            <a:off x="10896600" y="6309320"/>
            <a:ext cx="670984" cy="287337"/>
          </a:xfrm>
          <a:prstGeom prst="rect">
            <a:avLst/>
          </a:prstGeom>
        </p:spPr>
        <p:txBody>
          <a:bodyPr vert="horz" wrap="square" lIns="91440" tIns="45720" rIns="91440" bIns="45720" numCol="1" anchor="ctr" anchorCtr="0" compatLnSpc="1">
            <a:prstTxWarp prst="textNoShape"/>
          </a:bodyPr>
          <a:lstStyle>
            <a:lvl1pPr algn="r">
              <a:defRPr sz="1200" b="0" i="0">
                <a:solidFill>
                  <a:srgbClr val="0053A4"/>
                </a:solidFill>
                <a:cs typeface="Calibri"/>
              </a:defRPr>
            </a:lvl1pPr>
          </a:lstStyle>
          <a:p>
            <a:pPr>
              <a:defRPr/>
            </a:pPr>
            <a:fld id="{2A9074CD-B011-EF43-BC89-171DD5AE4F76}" type="slidenum">
              <a:rPr lang="de-DE"/>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1" ftr="1" hdr="0" sldNum="1"/>
  <p:txStyles>
    <p:titleStyle>
      <a:lvl1pPr algn="l">
        <a:spcBef>
          <a:spcPts val="0"/>
        </a:spcBef>
        <a:spcAft>
          <a:spcPts val="0"/>
        </a:spcAft>
        <a:defRPr sz="2800" b="1">
          <a:solidFill>
            <a:srgbClr val="0053A4"/>
          </a:solidFill>
          <a:latin typeface="+mj-lt"/>
          <a:ea typeface="+mj-ea"/>
          <a:cs typeface="+mj-cs"/>
        </a:defRPr>
      </a:lvl1pPr>
      <a:lvl2pPr algn="l">
        <a:spcBef>
          <a:spcPts val="0"/>
        </a:spcBef>
        <a:spcAft>
          <a:spcPts val="0"/>
        </a:spcAft>
        <a:defRPr sz="2800" b="1">
          <a:solidFill>
            <a:srgbClr val="1F497D"/>
          </a:solidFill>
          <a:latin typeface="Calibri"/>
        </a:defRPr>
      </a:lvl2pPr>
      <a:lvl3pPr algn="l">
        <a:spcBef>
          <a:spcPts val="0"/>
        </a:spcBef>
        <a:spcAft>
          <a:spcPts val="0"/>
        </a:spcAft>
        <a:defRPr sz="2800" b="1">
          <a:solidFill>
            <a:srgbClr val="1F497D"/>
          </a:solidFill>
          <a:latin typeface="Calibri"/>
        </a:defRPr>
      </a:lvl3pPr>
      <a:lvl4pPr algn="l">
        <a:spcBef>
          <a:spcPts val="0"/>
        </a:spcBef>
        <a:spcAft>
          <a:spcPts val="0"/>
        </a:spcAft>
        <a:defRPr sz="2800" b="1">
          <a:solidFill>
            <a:srgbClr val="1F497D"/>
          </a:solidFill>
          <a:latin typeface="Calibri"/>
        </a:defRPr>
      </a:lvl4pPr>
      <a:lvl5pPr algn="l">
        <a:spcBef>
          <a:spcPts val="0"/>
        </a:spcBef>
        <a:spcAft>
          <a:spcPts val="0"/>
        </a:spcAft>
        <a:defRPr sz="2800" b="1">
          <a:solidFill>
            <a:srgbClr val="1F497D"/>
          </a:solidFill>
          <a:latin typeface="Calibri"/>
        </a:defRPr>
      </a:lvl5pPr>
      <a:lvl6pPr marL="457200" algn="l">
        <a:spcBef>
          <a:spcPts val="0"/>
        </a:spcBef>
        <a:spcAft>
          <a:spcPts val="0"/>
        </a:spcAft>
        <a:defRPr sz="2800" b="1">
          <a:solidFill>
            <a:schemeClr val="tx1"/>
          </a:solidFill>
          <a:latin typeface="Calibri"/>
        </a:defRPr>
      </a:lvl6pPr>
      <a:lvl7pPr marL="914400" algn="l">
        <a:spcBef>
          <a:spcPts val="0"/>
        </a:spcBef>
        <a:spcAft>
          <a:spcPts val="0"/>
        </a:spcAft>
        <a:defRPr sz="2800" b="1">
          <a:solidFill>
            <a:schemeClr val="tx1"/>
          </a:solidFill>
          <a:latin typeface="Calibri"/>
        </a:defRPr>
      </a:lvl7pPr>
      <a:lvl8pPr marL="1371600" algn="l">
        <a:spcBef>
          <a:spcPts val="0"/>
        </a:spcBef>
        <a:spcAft>
          <a:spcPts val="0"/>
        </a:spcAft>
        <a:defRPr sz="2800" b="1">
          <a:solidFill>
            <a:schemeClr val="tx1"/>
          </a:solidFill>
          <a:latin typeface="Calibri"/>
        </a:defRPr>
      </a:lvl8pPr>
      <a:lvl9pPr marL="1828800" algn="l">
        <a:spcBef>
          <a:spcPts val="0"/>
        </a:spcBef>
        <a:spcAft>
          <a:spcPts val="0"/>
        </a:spcAft>
        <a:defRPr sz="2800" b="1">
          <a:solidFill>
            <a:schemeClr val="tx1"/>
          </a:solidFill>
          <a:latin typeface="Calibri"/>
        </a:defRPr>
      </a:lvl9pPr>
    </p:titleStyle>
    <p:bodyStyle>
      <a:lvl1pPr algn="l">
        <a:spcBef>
          <a:spcPts val="0"/>
        </a:spcBef>
        <a:spcAft>
          <a:spcPts val="0"/>
        </a:spcAft>
        <a:buFont typeface="Arial"/>
        <a:defRPr sz="2000">
          <a:solidFill>
            <a:srgbClr val="0053A4"/>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Colors" Target="../diagrams/colors2.xml" /><Relationship Id="rId6" Type="http://schemas.openxmlformats.org/officeDocument/2006/relationships/diagramLayout" Target="../diagrams/layout2.xml" /><Relationship Id="rId7" Type="http://schemas.openxmlformats.org/officeDocument/2006/relationships/diagramQuickStyle" Target="../diagrams/quickStyle2.xml" /><Relationship Id="rId8" Type="http://schemas.microsoft.com/office/2007/relationships/diagramDrawing" Target="../diagrams/drawing3.xml" /><Relationship Id="rId9" Type="http://schemas.openxmlformats.org/officeDocument/2006/relationships/diagramData" Target="../diagrams/data3.xml" /><Relationship Id="rId10" Type="http://schemas.openxmlformats.org/officeDocument/2006/relationships/diagramColors" Target="../diagrams/colors3.xml" /><Relationship Id="rId11" Type="http://schemas.openxmlformats.org/officeDocument/2006/relationships/diagramLayout" Target="../diagrams/layout3.xml" /><Relationship Id="rId12" Type="http://schemas.openxmlformats.org/officeDocument/2006/relationships/diagramQuickStyle" Target="../diagrams/quickStyle3.xml" /></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Colors" Target="../diagrams/colors4.xml" /><Relationship Id="rId6" Type="http://schemas.openxmlformats.org/officeDocument/2006/relationships/diagramLayout" Target="../diagrams/layout4.xml" /><Relationship Id="rId7" Type="http://schemas.openxmlformats.org/officeDocument/2006/relationships/diagramQuickStyle" Target="../diagrams/quickStyle4.xml" /></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Colors" Target="../diagrams/colors5.xml" /><Relationship Id="rId6" Type="http://schemas.openxmlformats.org/officeDocument/2006/relationships/diagramLayout" Target="../diagrams/layout5.xml" /><Relationship Id="rId7" Type="http://schemas.openxmlformats.org/officeDocument/2006/relationships/diagramQuickStyle" Target="../diagrams/quickStyle5.xml" /></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ansprechstelle-safe-sport.de/en/" TargetMode="External"/><Relationship Id="rId4" Type="http://schemas.openxmlformats.org/officeDocument/2006/relationships/hyperlink" Target="https://www.nummergegenkummer.de/" TargetMode="External"/><Relationship Id="rId5" Type="http://schemas.openxmlformats.org/officeDocument/2006/relationships/hyperlink" Target="https://www.hilfe-portal-missbrauch.de/" TargetMode="External"/><Relationship Id="rId6" Type="http://schemas.openxmlformats.org/officeDocument/2006/relationships/image" Target="../media/image1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1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doi.org/10.1016/j.psychsport.2016.06.007%20(Abgerufen" TargetMode="External"/><Relationship Id="rId4" Type="http://schemas.openxmlformats.org/officeDocument/2006/relationships/hyperlink" Target="https://static-dsj-de.s3.amazonaws.com/Publikationen/PDF/Safe_Sport.pdf" TargetMode="External"/><Relationship Id="rId5" Type="http://schemas.openxmlformats.org/officeDocument/2006/relationships/hyperlink" Target="https://doi.org/10.1080/1612197X.2013.839414" TargetMode="External"/><Relationship Id="rId6" Type="http://schemas.openxmlformats.org/officeDocument/2006/relationships/hyperlink" Target="https://doi.org/10.1016/B978-0-12-803634-1.00017-0" TargetMode="External"/><Relationship Id="rId7" Type="http://schemas.openxmlformats.org/officeDocument/2006/relationships/hyperlink" Target="https://doi.org/10.1007/s12662-023-00886-7" TargetMode="External"/><Relationship Id="rId8" Type="http://schemas.openxmlformats.org/officeDocument/2006/relationships/hyperlink" Target="https://doi.org/10.1177/1524838011426015" TargetMode="External"/><Relationship Id="rId9" Type="http://schemas.openxmlformats.org/officeDocument/2006/relationships/hyperlink" Target="https://doi.org/10.3390/socsci11080330" TargetMode="External"/><Relationship Id="rId10" Type="http://schemas.openxmlformats.org/officeDocument/2006/relationships/hyperlink" Target="https://www.dshs-koeln.de/fileadmin/redaktion/Aktuelles/Meldungen_und_Pressemitteilungen/2022_PDFs_PM/Bericht_SicherImSport.pdf" TargetMode="External"/><Relationship Id="rId11" Type="http://schemas.openxmlformats.org/officeDocument/2006/relationships/hyperlink" Target="https://www.aufarbeitungskommission.de/wp-content/uploads/Sexueller-Kindesmissbrauch-Kontext-Sport_Studie_Aufarbeitungskommission_bf.pdf" TargetMode="Externa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dshs-koeln.de/psychologisches-institut/" TargetMode="External"/><Relationship Id="rId4" Type="http://schemas.openxmlformats.org/officeDocument/2006/relationships/hyperlink" Target="https://www.uniklinik-ulm.de/kinder-und-jugendpsychiatrie-psychosomatik-und-psychotherapie.html" TargetMode="External"/><Relationship Id="rId5" Type="http://schemas.openxmlformats.org/officeDocument/2006/relationships/hyperlink" Target="https://safe-clubs.de/" TargetMode="Externa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nsprechstelle-safe-sport.de/en/" TargetMode="External"/><Relationship Id="rId4" Type="http://schemas.openxmlformats.org/officeDocument/2006/relationships/hyperlink" Target="https://www.nummergegenkummer.de/" TargetMode="External"/><Relationship Id="rId5" Type="http://schemas.openxmlformats.org/officeDocument/2006/relationships/hyperlink" Target="https://www.hilfe-portal-missbrauch.de/"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p:txBody>
          <a:bodyPr/>
          <a:lstStyle/>
          <a:p>
            <a:pPr algn="r">
              <a:defRPr/>
            </a:pPr>
            <a:r>
              <a:rPr u="none"/>
              <a:t>Workshop </a:t>
            </a:r>
            <a:r>
              <a:rPr lang="en-GB" u="none"/>
              <a:t>concept </a:t>
            </a:r>
            <a:r>
              <a:rPr u="none"/>
              <a:t>for c</a:t>
            </a:r>
            <a:r>
              <a:rPr lang="en-GB" u="none"/>
              <a:t>oa</a:t>
            </a:r>
            <a:r>
              <a:rPr u="none"/>
              <a:t>ches</a:t>
            </a:r>
            <a:endParaRPr/>
          </a:p>
        </p:txBody>
      </p:sp>
      <p:sp>
        <p:nvSpPr>
          <p:cNvPr id="2" name="Titel 1"/>
          <p:cNvSpPr>
            <a:spLocks noGrp="1"/>
          </p:cNvSpPr>
          <p:nvPr>
            <p:ph type="ctrTitle"/>
          </p:nvPr>
        </p:nvSpPr>
        <p:spPr bwMode="auto"/>
        <p:txBody>
          <a:bodyPr/>
          <a:lstStyle/>
          <a:p>
            <a:pPr>
              <a:defRPr/>
            </a:pPr>
            <a:r>
              <a:rPr sz="4400" u="none"/>
              <a:t>G</a:t>
            </a:r>
            <a:r>
              <a:rPr sz="4400" u="none"/>
              <a:t>amechanger</a:t>
            </a:r>
            <a:br>
              <a:rPr sz="4400"/>
            </a:br>
            <a:br>
              <a:rPr sz="1800"/>
            </a:br>
            <a:r>
              <a:rPr lang="en-GB" sz="2800"/>
              <a:t>How coaches create a training environment that motivates and strengthens athletes</a:t>
            </a:r>
            <a:br>
              <a:rPr sz="1800">
                <a:solidFill>
                  <a:srgbClr val="003E7A"/>
                </a:solidFill>
                <a:latin typeface="Calibri"/>
                <a:ea typeface="Calibri"/>
                <a:cs typeface="Times New Roman"/>
              </a:rPr>
            </a:br>
            <a:endParaRPr sz="1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sz="4400" u="none"/>
              <a:t>Empowering </a:t>
            </a:r>
            <a:r>
              <a:rPr lang="en-GB" sz="4400" u="none"/>
              <a:t>coaching</a:t>
            </a:r>
            <a:r>
              <a:rPr sz="4400" u="none"/>
              <a:t> climate</a:t>
            </a:r>
            <a:endParaRPr sz="2400"/>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10</a:t>
            </a:fld>
            <a:endParaRPr/>
          </a:p>
        </p:txBody>
      </p:sp>
      <p:sp>
        <p:nvSpPr>
          <p:cNvPr id="6" name="Text Placeholder 5"/>
          <p:cNvSpPr>
            <a:spLocks noGrp="1"/>
          </p:cNvSpPr>
          <p:nvPr>
            <p:ph type="body" sz="quarter" idx="13"/>
          </p:nvPr>
        </p:nvSpPr>
        <p:spPr bwMode="auto"/>
        <p:txBody>
          <a:bodyPr/>
          <a:lstStyle/>
          <a:p>
            <a:pPr algn="l">
              <a:defRPr/>
            </a:pPr>
            <a:r>
              <a:rPr sz="1800" b="0" i="0" u="none">
                <a:latin typeface="Calibri"/>
                <a:ea typeface="Calibri"/>
                <a:cs typeface="Times New Roman"/>
              </a:rPr>
              <a:t>How coaches create a training environment in which athletes are sustainably </a:t>
            </a:r>
            <a:r>
              <a:rPr lang="en-GB" sz="1800" b="0" i="0" u="none">
                <a:latin typeface="Calibri"/>
                <a:ea typeface="Calibri"/>
                <a:cs typeface="Times New Roman"/>
              </a:rPr>
              <a:t>empowered</a:t>
            </a:r>
            <a:endParaRPr/>
          </a:p>
        </p:txBody>
      </p:sp>
      <p:pic>
        <p:nvPicPr>
          <p:cNvPr id="4" name="Picture 3"/>
          <p:cNvPicPr>
            <a:picLocks noChangeAspect="1"/>
          </p:cNvPicPr>
          <p:nvPr/>
        </p:nvPicPr>
        <p:blipFill>
          <a:blip r:embed="rId3"/>
          <a:srcRect l="13659" t="10127" r="16033" b="13403"/>
          <a:stretch/>
        </p:blipFill>
        <p:spPr bwMode="auto">
          <a:xfrm>
            <a:off x="9476871" y="4184241"/>
            <a:ext cx="1755221" cy="190906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u="none"/>
              <a:t>Definition of empowerment</a:t>
            </a:r>
            <a:endParaRPr/>
          </a:p>
        </p:txBody>
      </p:sp>
      <p:sp>
        <p:nvSpPr>
          <p:cNvPr id="4" name="Inhaltsplatzhalter 3"/>
          <p:cNvSpPr>
            <a:spLocks noGrp="1"/>
          </p:cNvSpPr>
          <p:nvPr>
            <p:ph sz="half" idx="1"/>
          </p:nvPr>
        </p:nvSpPr>
        <p:spPr bwMode="auto"/>
        <p:txBody>
          <a:bodyPr/>
          <a:lstStyle/>
          <a:p>
            <a:pPr marL="342900" indent="-342900" algn="l">
              <a:buFont typeface="Wingdings"/>
              <a:buChar char="§"/>
              <a:defRPr/>
            </a:pPr>
            <a:endParaRPr sz="2800"/>
          </a:p>
          <a:p>
            <a:pPr marL="342900" indent="-342900" algn="l">
              <a:buFont typeface="Wingdings"/>
              <a:buChar char="§"/>
              <a:defRPr/>
            </a:pPr>
            <a:endParaRPr sz="2800"/>
          </a:p>
          <a:p>
            <a:pPr marL="342900" indent="-342900" algn="l">
              <a:buFont typeface="Wingdings"/>
              <a:buChar char="§"/>
              <a:defRPr/>
            </a:pPr>
            <a:endParaRPr sz="2800"/>
          </a:p>
          <a:p>
            <a:pPr algn="ctr">
              <a:defRPr/>
            </a:pPr>
            <a:r>
              <a:rPr sz="2800" u="none">
                <a:solidFill>
                  <a:schemeClr val="accent2"/>
                </a:solidFill>
              </a:rPr>
              <a:t>"Encourage other people in their decisions, boundaries, their own personality, strengths and rights"</a:t>
            </a:r>
            <a:endParaRPr/>
          </a:p>
          <a:p>
            <a:pPr algn="l">
              <a:defRPr/>
            </a:pP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11</a:t>
            </a:fld>
            <a:endParaRPr/>
          </a:p>
        </p:txBody>
      </p:sp>
      <p:pic>
        <p:nvPicPr>
          <p:cNvPr id="5" name="Picture 4"/>
          <p:cNvPicPr>
            <a:picLocks noChangeAspect="1"/>
          </p:cNvPicPr>
          <p:nvPr/>
        </p:nvPicPr>
        <p:blipFill>
          <a:blip r:embed="rId3"/>
          <a:stretch/>
        </p:blipFill>
        <p:spPr bwMode="auto">
          <a:xfrm>
            <a:off x="5431903" y="0"/>
            <a:ext cx="1905000" cy="1905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 name="Titel 2"/>
          <p:cNvSpPr>
            <a:spLocks noGrp="1"/>
          </p:cNvSpPr>
          <p:nvPr>
            <p:ph type="title"/>
          </p:nvPr>
        </p:nvSpPr>
        <p:spPr bwMode="auto"/>
        <p:txBody>
          <a:bodyPr/>
          <a:lstStyle/>
          <a:p>
            <a:pPr algn="l">
              <a:defRPr/>
            </a:pPr>
            <a:r>
              <a:rPr u="none"/>
              <a:t>Empowering </a:t>
            </a:r>
            <a:r>
              <a:rPr lang="en-GB" u="none"/>
              <a:t>coaching</a:t>
            </a:r>
            <a:r>
              <a:rPr u="none"/>
              <a:t> climate</a:t>
            </a: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12</a:t>
            </a:fld>
            <a:endParaRPr/>
          </a:p>
        </p:txBody>
      </p:sp>
      <p:graphicFrame>
        <p:nvGraphicFramePr>
          <p:cNvPr id="7" name="Content Placeholder 2"/>
          <p:cNvGraphicFramePr>
            <a:graphicFrameLocks xmlns:a="http://schemas.openxmlformats.org/drawingml/2006/main"/>
          </p:cNvGraphicFramePr>
          <p:nvPr/>
        </p:nvGraphicFramePr>
        <p:xfrm>
          <a:off x="460321" y="1781868"/>
          <a:ext cx="6768752" cy="2525039"/>
          <a:chOff x="0" y="0"/>
          <a:chExt cx="6768752" cy="2525039"/>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graphicFrame>
        <p:nvGraphicFramePr>
          <p:cNvPr id="8" name="Content Placeholder 2"/>
          <p:cNvGraphicFramePr>
            <a:graphicFrameLocks xmlns:a="http://schemas.openxmlformats.org/drawingml/2006/main"/>
          </p:cNvGraphicFramePr>
          <p:nvPr/>
        </p:nvGraphicFramePr>
        <p:xfrm>
          <a:off x="6096000" y="1829727"/>
          <a:ext cx="6547808" cy="2477461"/>
          <a:chOff x="0" y="0"/>
          <a:chExt cx="6547808" cy="2477461"/>
        </p:xfrm>
        <a:graphic>
          <a:graphicData uri="http://schemas.openxmlformats.org/drawingml/2006/diagram">
            <dgm:relIds xmlns:dgm="http://schemas.openxmlformats.org/drawingml/2006/diagram" xmlns:r="http://schemas.openxmlformats.org/officeDocument/2006/relationships" r:dm="rId9" r:lo="rId11" r:qs="rId12" r:cs="rId10"/>
          </a:graphicData>
        </a:graphic>
      </p:graphicFrame>
      <p:sp>
        <p:nvSpPr>
          <p:cNvPr id="9" name="Geschweifte Klammer rechts 8"/>
          <p:cNvSpPr/>
          <p:nvPr/>
        </p:nvSpPr>
        <p:spPr bwMode="auto">
          <a:xfrm rot="5400000">
            <a:off x="3562841" y="1318700"/>
            <a:ext cx="455817" cy="6979649"/>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a:cs typeface="Calibri"/>
            </a:endParaRPr>
          </a:p>
        </p:txBody>
      </p:sp>
      <p:sp>
        <p:nvSpPr>
          <p:cNvPr id="10" name="Textfeld 9"/>
          <p:cNvSpPr txBox="1"/>
          <p:nvPr/>
        </p:nvSpPr>
        <p:spPr bwMode="auto">
          <a:xfrm>
            <a:off x="1821796" y="5183393"/>
            <a:ext cx="3937907" cy="369332"/>
          </a:xfrm>
          <a:prstGeom prst="rect">
            <a:avLst/>
          </a:prstGeom>
          <a:noFill/>
        </p:spPr>
        <p:txBody>
          <a:bodyPr wrap="square" rtlCol="0">
            <a:spAutoFit/>
          </a:bodyPr>
          <a:lstStyle/>
          <a:p>
            <a:pPr algn="ctr">
              <a:defRPr/>
            </a:pPr>
            <a:r>
              <a:rPr u="none">
                <a:cs typeface="Calibri"/>
              </a:rPr>
              <a:t>3 basic psychological needs</a:t>
            </a:r>
            <a:endParaRPr>
              <a:cs typeface="Calibri"/>
            </a:endParaRPr>
          </a:p>
        </p:txBody>
      </p:sp>
      <p:sp>
        <p:nvSpPr>
          <p:cNvPr id="11" name="Geschweifte Klammer rechts 10"/>
          <p:cNvSpPr/>
          <p:nvPr/>
        </p:nvSpPr>
        <p:spPr bwMode="auto">
          <a:xfrm rot="5400000">
            <a:off x="9153759" y="3725397"/>
            <a:ext cx="455817" cy="2166257"/>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a:cs typeface="Calibri"/>
            </a:endParaRPr>
          </a:p>
        </p:txBody>
      </p:sp>
      <p:sp>
        <p:nvSpPr>
          <p:cNvPr id="12" name="Textfeld 11"/>
          <p:cNvSpPr txBox="1"/>
          <p:nvPr/>
        </p:nvSpPr>
        <p:spPr bwMode="auto">
          <a:xfrm>
            <a:off x="7872508" y="5183393"/>
            <a:ext cx="2994795" cy="369332"/>
          </a:xfrm>
          <a:prstGeom prst="rect">
            <a:avLst/>
          </a:prstGeom>
          <a:noFill/>
        </p:spPr>
        <p:txBody>
          <a:bodyPr wrap="square" rtlCol="0">
            <a:spAutoFit/>
          </a:bodyPr>
          <a:lstStyle/>
          <a:p>
            <a:pPr algn="ctr">
              <a:defRPr/>
            </a:pPr>
            <a:r>
              <a:rPr u="none">
                <a:cs typeface="Calibri"/>
              </a:rPr>
              <a:t>Goal orientation</a:t>
            </a:r>
            <a:endParaRPr>
              <a:cs typeface="Calibri"/>
            </a:endParaRPr>
          </a:p>
        </p:txBody>
      </p:sp>
      <p:sp>
        <p:nvSpPr>
          <p:cNvPr id="2" name="TextBox 1"/>
          <p:cNvSpPr txBox="1"/>
          <p:nvPr/>
        </p:nvSpPr>
        <p:spPr bwMode="auto">
          <a:xfrm>
            <a:off x="8534400" y="6051020"/>
            <a:ext cx="2843941" cy="276999"/>
          </a:xfrm>
          <a:prstGeom prst="rect">
            <a:avLst/>
          </a:prstGeom>
          <a:noFill/>
        </p:spPr>
        <p:txBody>
          <a:bodyPr wrap="square">
            <a:spAutoFit/>
          </a:bodyPr>
          <a:lstStyle/>
          <a:p>
            <a:pPr algn="l">
              <a:defRPr/>
            </a:pPr>
            <a:r>
              <a:rPr sz="1200" u="none">
                <a:cs typeface="Calibri"/>
              </a:rPr>
              <a:t>(Duda &amp; Appleton, 2016; Duda, 2013)</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Rechteck: abgerundete Ecken 3"/>
          <p:cNvSpPr/>
          <p:nvPr/>
        </p:nvSpPr>
        <p:spPr bwMode="auto">
          <a:xfrm>
            <a:off x="1787304" y="2785779"/>
            <a:ext cx="2541181" cy="1368426"/>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bodyPr>
          <a:lstStyle/>
          <a:p>
            <a:pPr marL="0" marR="0" lvl="0" indent="0" algn="ctr" defTabSz="914400">
              <a:lnSpc>
                <a:spcPct val="100000"/>
              </a:lnSpc>
              <a:spcBef>
                <a:spcPts val="0"/>
              </a:spcBef>
              <a:spcAft>
                <a:spcPts val="0"/>
              </a:spcAft>
              <a:buClrTx/>
              <a:buSzTx/>
              <a:buFontTx/>
              <a:buNone/>
              <a:defRPr/>
            </a:pPr>
            <a:r>
              <a:rPr sz="2400" b="1" i="0" u="none" strike="noStrike" cap="none" spc="0">
                <a:ln>
                  <a:noFill/>
                </a:ln>
                <a:solidFill>
                  <a:srgbClr val="FFFFFF"/>
                </a:solidFill>
                <a:latin typeface="Calibri"/>
                <a:ea typeface="ＭＳ Ｐゴシック"/>
                <a:cs typeface="Calibri"/>
              </a:rPr>
              <a:t>Dis</a:t>
            </a:r>
            <a:r>
              <a:rPr sz="2400" b="1" i="0" u="none" strike="noStrike" cap="none" spc="0">
                <a:ln>
                  <a:noFill/>
                </a:ln>
                <a:solidFill>
                  <a:srgbClr val="92D050"/>
                </a:solidFill>
                <a:latin typeface="Calibri"/>
                <a:ea typeface="ＭＳ Ｐゴシック"/>
                <a:cs typeface="Calibri"/>
              </a:rPr>
              <a:t>empowering</a:t>
            </a:r>
            <a:r>
              <a:rPr sz="2400" b="1" i="0" u="none" strike="noStrike" cap="none" spc="0">
                <a:ln>
                  <a:noFill/>
                </a:ln>
                <a:solidFill>
                  <a:srgbClr val="FFFFFF"/>
                </a:solidFill>
                <a:latin typeface="Calibri"/>
                <a:ea typeface="ＭＳ Ｐゴシック"/>
                <a:cs typeface="Calibri"/>
              </a:rPr>
              <a:t> climate</a:t>
            </a:r>
            <a:endParaRPr>
              <a:cs typeface="Calibri"/>
            </a:endParaRPr>
          </a:p>
        </p:txBody>
      </p:sp>
      <p:sp>
        <p:nvSpPr>
          <p:cNvPr id="6" name="Rechteck: abgerundete Ecken 4"/>
          <p:cNvSpPr/>
          <p:nvPr/>
        </p:nvSpPr>
        <p:spPr bwMode="auto">
          <a:xfrm>
            <a:off x="7878427" y="2785778"/>
            <a:ext cx="2541181" cy="1368426"/>
          </a:xfrm>
          <a:prstGeom prst="roundRect">
            <a:avLst>
              <a:gd name="adj" fmla="val 16667"/>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bodyPr>
          <a:lstStyle/>
          <a:p>
            <a:pPr marL="0" marR="0" lvl="0" indent="0" algn="ctr" defTabSz="914400">
              <a:lnSpc>
                <a:spcPct val="100000"/>
              </a:lnSpc>
              <a:spcBef>
                <a:spcPts val="0"/>
              </a:spcBef>
              <a:spcAft>
                <a:spcPts val="0"/>
              </a:spcAft>
              <a:buClrTx/>
              <a:buSzTx/>
              <a:buFontTx/>
              <a:buNone/>
              <a:defRPr/>
            </a:pPr>
            <a:r>
              <a:rPr sz="2400" b="1" i="0" u="none" strike="noStrike" cap="none" spc="0">
                <a:ln>
                  <a:noFill/>
                </a:ln>
                <a:solidFill>
                  <a:srgbClr val="0053A4"/>
                </a:solidFill>
                <a:latin typeface="Calibri"/>
                <a:ea typeface="ＭＳ Ｐゴシック"/>
                <a:cs typeface="Calibri"/>
              </a:rPr>
              <a:t>Empowering</a:t>
            </a:r>
            <a:endParaRPr>
              <a:cs typeface="Calibri"/>
            </a:endParaRPr>
          </a:p>
          <a:p>
            <a:pPr marL="0" marR="0" lvl="0" indent="0" algn="ctr" defTabSz="914400">
              <a:lnSpc>
                <a:spcPct val="100000"/>
              </a:lnSpc>
              <a:spcBef>
                <a:spcPts val="0"/>
              </a:spcBef>
              <a:spcAft>
                <a:spcPts val="0"/>
              </a:spcAft>
              <a:buClrTx/>
              <a:buSzTx/>
              <a:buFontTx/>
              <a:buNone/>
              <a:defRPr/>
            </a:pPr>
            <a:r>
              <a:rPr sz="2400" b="1" i="0" u="none" strike="noStrike" cap="none" spc="0">
                <a:ln>
                  <a:noFill/>
                </a:ln>
                <a:solidFill>
                  <a:srgbClr val="0053A4"/>
                </a:solidFill>
                <a:latin typeface="Calibri"/>
                <a:ea typeface="ＭＳ Ｐゴシック"/>
                <a:cs typeface="Calibri"/>
              </a:rPr>
              <a:t>climate</a:t>
            </a:r>
            <a:endParaRPr>
              <a:cs typeface="Calibri"/>
            </a:endParaRPr>
          </a:p>
        </p:txBody>
      </p:sp>
      <p:sp>
        <p:nvSpPr>
          <p:cNvPr id="7" name="Textfeld 6"/>
          <p:cNvSpPr txBox="1"/>
          <p:nvPr/>
        </p:nvSpPr>
        <p:spPr bwMode="auto">
          <a:xfrm>
            <a:off x="5690555" y="3092016"/>
            <a:ext cx="825803" cy="769441"/>
          </a:xfrm>
          <a:prstGeom prst="rect">
            <a:avLst/>
          </a:prstGeom>
          <a:noFill/>
        </p:spPr>
        <p:txBody>
          <a:bodyPr wrap="none" rtlCol="0">
            <a:spAutoFit/>
          </a:bodyPr>
          <a:lstStyle/>
          <a:p>
            <a:pPr marL="0" marR="0" lvl="0" indent="0" algn="ctr" defTabSz="914400">
              <a:lnSpc>
                <a:spcPct val="100000"/>
              </a:lnSpc>
              <a:spcBef>
                <a:spcPts val="0"/>
              </a:spcBef>
              <a:spcAft>
                <a:spcPts val="0"/>
              </a:spcAft>
              <a:buClrTx/>
              <a:buSzTx/>
              <a:buFontTx/>
              <a:buNone/>
              <a:defRPr/>
            </a:pPr>
            <a:r>
              <a:rPr sz="4400" b="1" i="0" u="none" strike="noStrike" cap="none" spc="0">
                <a:ln>
                  <a:noFill/>
                </a:ln>
                <a:solidFill>
                  <a:srgbClr val="0053A4"/>
                </a:solidFill>
                <a:latin typeface="Calibri"/>
                <a:ea typeface="ＭＳ Ｐゴシック"/>
                <a:cs typeface="Calibri"/>
              </a:rPr>
              <a:t>vs.</a:t>
            </a:r>
            <a:endParaRPr>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Inhaltsplatzhalter 1"/>
          <p:cNvSpPr>
            <a:spLocks noGrp="1"/>
          </p:cNvSpPr>
          <p:nvPr>
            <p:ph sz="quarter" idx="13"/>
          </p:nvPr>
        </p:nvSpPr>
        <p:spPr bwMode="auto"/>
        <p:txBody>
          <a:bodyPr/>
          <a:lstStyle/>
          <a:p>
            <a:pPr marL="457200" indent="-457200" algn="l">
              <a:buFont typeface="Wingdings"/>
              <a:buChar char="§"/>
              <a:defRPr/>
            </a:pPr>
            <a:r>
              <a:rPr sz="1800" u="none"/>
              <a:t>Excessive control</a:t>
            </a:r>
            <a:endParaRPr/>
          </a:p>
          <a:p>
            <a:pPr marL="457200" indent="-457200" algn="l">
              <a:buFont typeface="Wingdings"/>
              <a:buChar char="§"/>
              <a:defRPr/>
            </a:pPr>
            <a:r>
              <a:rPr sz="1800" u="none"/>
              <a:t>Not accepting other opinions</a:t>
            </a:r>
            <a:endParaRPr/>
          </a:p>
          <a:p>
            <a:pPr marL="457200" indent="-457200" algn="l">
              <a:buFont typeface="Wingdings"/>
              <a:buChar char="§"/>
              <a:defRPr/>
            </a:pPr>
            <a:r>
              <a:rPr sz="1800" u="none"/>
              <a:t>Punishment for mistakes, threat of punishment</a:t>
            </a:r>
            <a:endParaRPr/>
          </a:p>
          <a:p>
            <a:pPr marL="457200" indent="-457200" algn="l">
              <a:buFont typeface="Wingdings"/>
              <a:buChar char="§"/>
              <a:defRPr/>
            </a:pPr>
            <a:r>
              <a:rPr sz="1800" u="none"/>
              <a:t>Ignoring or shouting at them after poor performance</a:t>
            </a:r>
            <a:endParaRPr/>
          </a:p>
          <a:p>
            <a:pPr marL="457200" indent="-457200" algn="l">
              <a:buFont typeface="Wingdings"/>
              <a:buChar char="§"/>
              <a:defRPr/>
            </a:pPr>
            <a:r>
              <a:rPr sz="1800" u="none"/>
              <a:t>Treating athletes unequally (favouring the best)</a:t>
            </a:r>
            <a:endParaRPr/>
          </a:p>
          <a:p>
            <a:pPr marL="457200" indent="-457200" algn="l">
              <a:buFont typeface="Wingdings"/>
              <a:buChar char="§"/>
              <a:defRPr/>
            </a:pPr>
            <a:r>
              <a:rPr sz="1800" u="none"/>
              <a:t>Constant comparisons with each other, encouraging competition</a:t>
            </a:r>
            <a:endParaRPr/>
          </a:p>
          <a:p>
            <a:pPr marL="457200" indent="-457200" algn="l">
              <a:buFont typeface="Wingdings"/>
              <a:buChar char="§"/>
              <a:defRPr/>
            </a:pPr>
            <a:r>
              <a:rPr sz="1800" u="none"/>
              <a:t>Getting involved in life outside of sport</a:t>
            </a:r>
            <a:endParaRPr/>
          </a:p>
        </p:txBody>
      </p:sp>
      <p:sp>
        <p:nvSpPr>
          <p:cNvPr id="3" name="Title 2"/>
          <p:cNvSpPr>
            <a:spLocks noGrp="1"/>
          </p:cNvSpPr>
          <p:nvPr>
            <p:ph type="title"/>
          </p:nvPr>
        </p:nvSpPr>
        <p:spPr bwMode="auto"/>
        <p:txBody>
          <a:bodyPr/>
          <a:lstStyle/>
          <a:p>
            <a:pPr algn="l">
              <a:defRPr/>
            </a:pPr>
            <a:endParaRPr/>
          </a:p>
        </p:txBody>
      </p:sp>
      <p:sp>
        <p:nvSpPr>
          <p:cNvPr id="5" name="Rechteck: abgerundete Ecken 3"/>
          <p:cNvSpPr/>
          <p:nvPr/>
        </p:nvSpPr>
        <p:spPr bwMode="auto">
          <a:xfrm>
            <a:off x="617516" y="441978"/>
            <a:ext cx="4880759" cy="1368426"/>
          </a:xfrm>
          <a:prstGeom prst="roundRect">
            <a:avLst>
              <a:gd name="adj" fmla="val 1666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bodyPr>
          <a:lstStyle/>
          <a:p>
            <a:pPr marL="0" marR="0" lvl="0" indent="0" algn="ctr" defTabSz="914400">
              <a:lnSpc>
                <a:spcPct val="100000"/>
              </a:lnSpc>
              <a:spcBef>
                <a:spcPts val="0"/>
              </a:spcBef>
              <a:spcAft>
                <a:spcPts val="0"/>
              </a:spcAft>
              <a:buClrTx/>
              <a:buSzTx/>
              <a:buFontTx/>
              <a:buNone/>
              <a:defRPr/>
            </a:pPr>
            <a:r>
              <a:rPr sz="2400" b="1" i="0" u="none" strike="noStrike" cap="none" spc="0">
                <a:ln>
                  <a:noFill/>
                </a:ln>
                <a:solidFill>
                  <a:srgbClr val="FFFFFF"/>
                </a:solidFill>
                <a:latin typeface="Calibri"/>
                <a:ea typeface="ＭＳ Ｐゴシック"/>
                <a:cs typeface="Calibri"/>
              </a:rPr>
              <a:t>Dis</a:t>
            </a:r>
            <a:r>
              <a:rPr sz="2400" b="1" i="0" u="none" strike="noStrike" cap="none" spc="0">
                <a:ln>
                  <a:noFill/>
                </a:ln>
                <a:solidFill>
                  <a:srgbClr val="92D050"/>
                </a:solidFill>
                <a:latin typeface="Calibri"/>
                <a:ea typeface="ＭＳ Ｐゴシック"/>
                <a:cs typeface="Calibri"/>
              </a:rPr>
              <a:t>empowering</a:t>
            </a:r>
            <a:r>
              <a:rPr sz="2400" b="1" i="0" u="none" strike="noStrike" cap="none" spc="0">
                <a:ln>
                  <a:noFill/>
                </a:ln>
                <a:solidFill>
                  <a:srgbClr val="FFFFFF"/>
                </a:solidFill>
                <a:latin typeface="Calibri"/>
                <a:ea typeface="ＭＳ Ｐゴシック"/>
                <a:cs typeface="Calibri"/>
              </a:rPr>
              <a:t> climate</a:t>
            </a:r>
            <a:endParaRPr>
              <a:cs typeface="Calibri"/>
            </a:endParaRPr>
          </a:p>
        </p:txBody>
      </p:sp>
      <p:sp>
        <p:nvSpPr>
          <p:cNvPr id="8" name="Pfeil nach rechts 7"/>
          <p:cNvSpPr/>
          <p:nvPr/>
        </p:nvSpPr>
        <p:spPr bwMode="auto">
          <a:xfrm>
            <a:off x="5519296" y="2876151"/>
            <a:ext cx="1397474" cy="1178724"/>
          </a:xfrm>
          <a:prstGeom prst="rightArrow">
            <a:avLst>
              <a:gd name="adj1" fmla="val 50000"/>
              <a:gd name="adj2" fmla="val 50000"/>
            </a:avLst>
          </a:prstGeom>
          <a:solidFill>
            <a:srgbClr val="0053A4"/>
          </a:solidFill>
          <a:ln>
            <a:solidFill>
              <a:srgbClr val="0053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u="none">
                <a:cs typeface="Calibri"/>
              </a:rPr>
              <a:t>Leads to</a:t>
            </a:r>
            <a:endParaRPr/>
          </a:p>
        </p:txBody>
      </p:sp>
      <p:sp>
        <p:nvSpPr>
          <p:cNvPr id="11" name="Textfeld 10"/>
          <p:cNvSpPr txBox="1"/>
          <p:nvPr/>
        </p:nvSpPr>
        <p:spPr bwMode="auto">
          <a:xfrm>
            <a:off x="7720314" y="1287184"/>
            <a:ext cx="2403177" cy="523220"/>
          </a:xfrm>
          <a:prstGeom prst="rect">
            <a:avLst/>
          </a:prstGeom>
          <a:solidFill>
            <a:srgbClr val="0053A4"/>
          </a:solidFill>
          <a:ln>
            <a:noFill/>
          </a:ln>
        </p:spPr>
        <p:txBody>
          <a:bodyPr wrap="square" rtlCol="0">
            <a:spAutoFit/>
          </a:bodyPr>
          <a:lstStyle/>
          <a:p>
            <a:pPr algn="ctr">
              <a:defRPr/>
            </a:pPr>
            <a:r>
              <a:rPr sz="2800" b="1" i="0" u="none">
                <a:solidFill>
                  <a:schemeClr val="bg1"/>
                </a:solidFill>
                <a:latin typeface="Calibri"/>
                <a:ea typeface="Calibri"/>
                <a:cs typeface="Calibri"/>
              </a:rPr>
              <a:t>Consequences </a:t>
            </a:r>
            <a:endParaRPr>
              <a:cs typeface="Calibri"/>
            </a:endParaRPr>
          </a:p>
        </p:txBody>
      </p:sp>
      <p:sp>
        <p:nvSpPr>
          <p:cNvPr id="12" name="Inhaltsplatzhalter 1"/>
          <p:cNvSpPr txBox="1"/>
          <p:nvPr/>
        </p:nvSpPr>
        <p:spPr bwMode="auto">
          <a:xfrm>
            <a:off x="7182323" y="2200811"/>
            <a:ext cx="4314164" cy="4259263"/>
          </a:xfrm>
          <a:prstGeom prst="rect">
            <a:avLst/>
          </a:prstGeom>
        </p:spPr>
        <p:txBody>
          <a:bodyPr/>
          <a:lstStyle>
            <a:lvl1pPr algn="l">
              <a:spcBef>
                <a:spcPts val="0"/>
              </a:spcBef>
              <a:spcAft>
                <a:spcPts val="0"/>
              </a:spcAft>
              <a:buFont typeface="Arial"/>
              <a:defRPr sz="2000">
                <a:solidFill>
                  <a:schemeClr val="tx1"/>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457200" indent="-457200" algn="l">
              <a:buFont typeface="Wingdings"/>
              <a:buChar char="§"/>
              <a:defRPr/>
            </a:pPr>
            <a:r>
              <a:rPr sz="1800" u="none">
                <a:cs typeface="Calibri"/>
              </a:rPr>
              <a:t>Reduced motivation</a:t>
            </a:r>
            <a:endParaRPr>
              <a:cs typeface="Calibri"/>
            </a:endParaRPr>
          </a:p>
          <a:p>
            <a:pPr marL="457200" indent="-457200" algn="l">
              <a:buFont typeface="Wingdings"/>
              <a:buChar char="§"/>
              <a:defRPr/>
            </a:pPr>
            <a:r>
              <a:rPr sz="1800" u="none">
                <a:cs typeface="Calibri"/>
              </a:rPr>
              <a:t>Greater fear</a:t>
            </a:r>
            <a:endParaRPr>
              <a:cs typeface="Calibri"/>
            </a:endParaRPr>
          </a:p>
          <a:p>
            <a:pPr marL="457200" indent="-457200" algn="l">
              <a:buFont typeface="Wingdings"/>
              <a:buChar char="§"/>
              <a:defRPr/>
            </a:pPr>
            <a:r>
              <a:rPr sz="1800" u="none">
                <a:cs typeface="Calibri"/>
              </a:rPr>
              <a:t>More thoughts about your own performance</a:t>
            </a:r>
            <a:endParaRPr>
              <a:cs typeface="Calibri"/>
            </a:endParaRPr>
          </a:p>
          <a:p>
            <a:pPr marL="457200" indent="-457200" algn="l">
              <a:buFont typeface="Wingdings"/>
              <a:buChar char="§"/>
              <a:defRPr/>
            </a:pPr>
            <a:r>
              <a:rPr sz="1800" u="none">
                <a:cs typeface="Calibri"/>
              </a:rPr>
              <a:t>Belief that above all ability (unchangeable) determines performance</a:t>
            </a:r>
            <a:endParaRPr>
              <a:cs typeface="Calibri"/>
            </a:endParaRPr>
          </a:p>
          <a:p>
            <a:pPr marL="457200" indent="-457200" algn="l">
              <a:buFont typeface="Wingdings"/>
              <a:buChar char="§"/>
              <a:defRPr/>
            </a:pPr>
            <a:r>
              <a:rPr sz="1800" u="none">
                <a:cs typeface="Calibri"/>
              </a:rPr>
              <a:t>Increased conflicts among athletes</a:t>
            </a:r>
            <a:endParaRPr>
              <a:cs typeface="Calibri"/>
            </a:endParaRPr>
          </a:p>
          <a:p>
            <a:pPr marL="457200" indent="-457200" algn="l">
              <a:buFont typeface="Wingdings"/>
              <a:buChar char="§"/>
              <a:defRPr/>
            </a:pPr>
            <a:r>
              <a:rPr sz="1800" u="none">
                <a:cs typeface="Calibri"/>
              </a:rPr>
              <a:t>Increased search for excuses for poor performance</a:t>
            </a:r>
            <a:endParaRPr>
              <a:cs typeface="Calibri"/>
            </a:endParaRPr>
          </a:p>
          <a:p>
            <a:pPr marL="457200" indent="-457200" algn="l">
              <a:buFont typeface="Wingdings"/>
              <a:buChar char="§"/>
              <a:defRPr/>
            </a:pPr>
            <a:r>
              <a:rPr sz="1800" u="none">
                <a:cs typeface="Calibri"/>
              </a:rPr>
              <a:t>Leaving the sport</a:t>
            </a:r>
            <a:endParaRPr>
              <a:cs typeface="Calibri"/>
            </a:endParaRPr>
          </a:p>
        </p:txBody>
      </p:sp>
      <p:sp>
        <p:nvSpPr>
          <p:cNvPr id="7" name="TextBox 6"/>
          <p:cNvSpPr txBox="1"/>
          <p:nvPr/>
        </p:nvSpPr>
        <p:spPr bwMode="auto">
          <a:xfrm>
            <a:off x="10261601" y="6127221"/>
            <a:ext cx="1930400" cy="276999"/>
          </a:xfrm>
          <a:prstGeom prst="rect">
            <a:avLst/>
          </a:prstGeom>
          <a:noFill/>
        </p:spPr>
        <p:txBody>
          <a:bodyPr wrap="square">
            <a:spAutoFit/>
          </a:bodyPr>
          <a:lstStyle/>
          <a:p>
            <a:pPr algn="l">
              <a:defRPr/>
            </a:pPr>
            <a:r>
              <a:rPr sz="1200" u="none">
                <a:cs typeface="Calibri"/>
              </a:rPr>
              <a:t>(Appleton &amp; Duda, 2016)</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 name="Inhaltsplatzhalter 1"/>
          <p:cNvSpPr>
            <a:spLocks noGrp="1"/>
          </p:cNvSpPr>
          <p:nvPr>
            <p:ph sz="quarter" idx="4294967295"/>
          </p:nvPr>
        </p:nvSpPr>
        <p:spPr bwMode="auto">
          <a:xfrm>
            <a:off x="506544" y="2252782"/>
            <a:ext cx="4879975" cy="4259263"/>
          </a:xfrm>
          <a:prstGeom prst="rect">
            <a:avLst/>
          </a:prstGeom>
        </p:spPr>
        <p:txBody>
          <a:bodyPr/>
          <a:lstStyle/>
          <a:p>
            <a:pPr marL="457200" indent="-457200" algn="l">
              <a:buFont typeface="Wingdings"/>
              <a:buChar char="§"/>
              <a:defRPr/>
            </a:pPr>
            <a:r>
              <a:rPr sz="1800" u="none">
                <a:cs typeface="Calibri"/>
              </a:rPr>
              <a:t>Take care of all athletes equally, let everyone make a contribution</a:t>
            </a:r>
            <a:endParaRPr>
              <a:cs typeface="Calibri"/>
            </a:endParaRPr>
          </a:p>
          <a:p>
            <a:pPr marL="457200" indent="-457200" algn="l">
              <a:buFont typeface="Wingdings"/>
              <a:buChar char="§"/>
              <a:defRPr/>
            </a:pPr>
            <a:r>
              <a:rPr sz="1800" u="none">
                <a:cs typeface="Calibri"/>
              </a:rPr>
              <a:t>Involving athletes in decisions</a:t>
            </a:r>
            <a:endParaRPr>
              <a:cs typeface="Calibri"/>
            </a:endParaRPr>
          </a:p>
          <a:p>
            <a:pPr marL="457200" indent="-457200" algn="l">
              <a:buFont typeface="Wingdings"/>
              <a:buChar char="§"/>
              <a:defRPr/>
            </a:pPr>
            <a:r>
              <a:rPr sz="1800" u="none">
                <a:cs typeface="Calibri"/>
              </a:rPr>
              <a:t>Performance comparison with your own previous performance</a:t>
            </a:r>
            <a:endParaRPr>
              <a:cs typeface="Calibri"/>
            </a:endParaRPr>
          </a:p>
          <a:p>
            <a:pPr marL="457200" indent="-457200" algn="l">
              <a:buFont typeface="Wingdings"/>
              <a:buChar char="§"/>
              <a:defRPr/>
            </a:pPr>
            <a:r>
              <a:rPr sz="1800" u="none">
                <a:cs typeface="Calibri"/>
              </a:rPr>
              <a:t>Honour improvement, mistakes are part of learning</a:t>
            </a:r>
            <a:endParaRPr>
              <a:cs typeface="Calibri"/>
            </a:endParaRPr>
          </a:p>
          <a:p>
            <a:pPr marL="457200" indent="-457200" algn="l">
              <a:buFont typeface="Wingdings"/>
              <a:buChar char="§"/>
              <a:defRPr/>
            </a:pPr>
            <a:r>
              <a:rPr sz="1800" u="none">
                <a:cs typeface="Calibri"/>
              </a:rPr>
              <a:t>What counts is effort and willpower, not objective performance</a:t>
            </a:r>
            <a:endParaRPr>
              <a:cs typeface="Calibri"/>
            </a:endParaRPr>
          </a:p>
          <a:p>
            <a:pPr marL="457200" indent="-457200" algn="l">
              <a:buFont typeface="Wingdings"/>
              <a:buChar char="§"/>
              <a:defRPr/>
            </a:pPr>
            <a:r>
              <a:rPr sz="1800" u="none">
                <a:cs typeface="Calibri"/>
              </a:rPr>
              <a:t>Communication with athletes at eye level</a:t>
            </a:r>
            <a:endParaRPr>
              <a:cs typeface="Calibri"/>
            </a:endParaRPr>
          </a:p>
          <a:p>
            <a:pPr marL="457200" indent="-457200" algn="l">
              <a:buFont typeface="Wingdings"/>
              <a:buChar char="§"/>
              <a:defRPr/>
            </a:pPr>
            <a:r>
              <a:rPr sz="1800" u="none">
                <a:cs typeface="Calibri"/>
              </a:rPr>
              <a:t>Promoting mutual cooperation</a:t>
            </a:r>
            <a:endParaRPr>
              <a:cs typeface="Calibri"/>
            </a:endParaRPr>
          </a:p>
        </p:txBody>
      </p:sp>
      <p:sp>
        <p:nvSpPr>
          <p:cNvPr id="11" name="Rechteck: abgerundete Ecken 3"/>
          <p:cNvSpPr/>
          <p:nvPr/>
        </p:nvSpPr>
        <p:spPr bwMode="auto">
          <a:xfrm>
            <a:off x="617516" y="441978"/>
            <a:ext cx="4880759" cy="1368426"/>
          </a:xfrm>
          <a:prstGeom prst="roundRect">
            <a:avLst>
              <a:gd name="adj" fmla="val 16667"/>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bodyPr>
          <a:lstStyle/>
          <a:p>
            <a:pPr algn="ctr">
              <a:defRPr/>
            </a:pPr>
            <a:r>
              <a:rPr sz="2400" b="1" i="0" u="none">
                <a:solidFill>
                  <a:srgbClr val="0053A4"/>
                </a:solidFill>
                <a:ea typeface="ＭＳ Ｐゴシック"/>
                <a:cs typeface="Calibri"/>
              </a:rPr>
              <a:t>Empowerment </a:t>
            </a:r>
            <a:r>
              <a:rPr sz="2400" b="1" i="0" u="none">
                <a:solidFill>
                  <a:schemeClr val="bg1"/>
                </a:solidFill>
                <a:ea typeface="ＭＳ Ｐゴシック"/>
                <a:cs typeface="Calibri"/>
              </a:rPr>
              <a:t>enhancing</a:t>
            </a:r>
            <a:r>
              <a:rPr sz="2400" b="1" i="0" u="none">
                <a:solidFill>
                  <a:srgbClr val="0053A4"/>
                </a:solidFill>
                <a:ea typeface="ＭＳ Ｐゴシック"/>
                <a:cs typeface="Calibri"/>
              </a:rPr>
              <a:t> climate</a:t>
            </a:r>
            <a:endParaRPr>
              <a:cs typeface="Calibri"/>
            </a:endParaRPr>
          </a:p>
        </p:txBody>
      </p:sp>
      <p:sp>
        <p:nvSpPr>
          <p:cNvPr id="12" name="Pfeil nach rechts 11"/>
          <p:cNvSpPr/>
          <p:nvPr/>
        </p:nvSpPr>
        <p:spPr bwMode="auto">
          <a:xfrm>
            <a:off x="5519296" y="2876151"/>
            <a:ext cx="1397474" cy="1178724"/>
          </a:xfrm>
          <a:prstGeom prst="rightArrow">
            <a:avLst>
              <a:gd name="adj1" fmla="val 50000"/>
              <a:gd name="adj2" fmla="val 50000"/>
            </a:avLst>
          </a:prstGeom>
          <a:solidFill>
            <a:srgbClr val="0053A4"/>
          </a:solidFill>
          <a:ln>
            <a:solidFill>
              <a:srgbClr val="0053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u="none">
                <a:cs typeface="Calibri"/>
              </a:rPr>
              <a:t>Leads to</a:t>
            </a:r>
            <a:endParaRPr/>
          </a:p>
        </p:txBody>
      </p:sp>
      <p:sp>
        <p:nvSpPr>
          <p:cNvPr id="13" name="Textfeld 12"/>
          <p:cNvSpPr txBox="1"/>
          <p:nvPr/>
        </p:nvSpPr>
        <p:spPr bwMode="auto">
          <a:xfrm>
            <a:off x="7657154" y="1287184"/>
            <a:ext cx="2378095" cy="523220"/>
          </a:xfrm>
          <a:prstGeom prst="rect">
            <a:avLst/>
          </a:prstGeom>
          <a:solidFill>
            <a:srgbClr val="0053A4"/>
          </a:solidFill>
          <a:ln>
            <a:noFill/>
          </a:ln>
        </p:spPr>
        <p:txBody>
          <a:bodyPr wrap="square" rtlCol="0">
            <a:spAutoFit/>
          </a:bodyPr>
          <a:lstStyle/>
          <a:p>
            <a:pPr algn="ctr">
              <a:defRPr/>
            </a:pPr>
            <a:r>
              <a:rPr sz="2800" b="1" i="0" u="none">
                <a:solidFill>
                  <a:schemeClr val="bg1"/>
                </a:solidFill>
                <a:latin typeface="Calibri"/>
                <a:ea typeface="Calibri"/>
                <a:cs typeface="Calibri"/>
              </a:rPr>
              <a:t>Consequences </a:t>
            </a:r>
            <a:endParaRPr>
              <a:cs typeface="Calibri"/>
            </a:endParaRPr>
          </a:p>
        </p:txBody>
      </p:sp>
      <p:sp>
        <p:nvSpPr>
          <p:cNvPr id="14" name="Inhaltsplatzhalter 1"/>
          <p:cNvSpPr txBox="1"/>
          <p:nvPr/>
        </p:nvSpPr>
        <p:spPr bwMode="auto">
          <a:xfrm>
            <a:off x="7124127" y="2252781"/>
            <a:ext cx="4314164" cy="4259263"/>
          </a:xfrm>
          <a:prstGeom prst="rect">
            <a:avLst/>
          </a:prstGeom>
        </p:spPr>
        <p:txBody>
          <a:bodyPr/>
          <a:lstStyle>
            <a:lvl1pPr algn="l">
              <a:spcBef>
                <a:spcPts val="0"/>
              </a:spcBef>
              <a:spcAft>
                <a:spcPts val="0"/>
              </a:spcAft>
              <a:buFont typeface="Arial"/>
              <a:defRPr sz="2000">
                <a:solidFill>
                  <a:schemeClr val="tx1"/>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457200" indent="-457200" algn="l">
              <a:buFont typeface="Wingdings"/>
              <a:buChar char="§"/>
              <a:defRPr/>
            </a:pPr>
            <a:r>
              <a:rPr sz="1800" u="none">
                <a:cs typeface="Calibri"/>
              </a:rPr>
              <a:t>Stronger motivation and greater effort</a:t>
            </a:r>
            <a:endParaRPr>
              <a:cs typeface="Calibri"/>
            </a:endParaRPr>
          </a:p>
          <a:p>
            <a:pPr marL="457200" indent="-457200" algn="l">
              <a:buFont typeface="Wingdings"/>
              <a:buChar char="§"/>
              <a:defRPr/>
            </a:pPr>
            <a:r>
              <a:rPr sz="1800" u="none">
                <a:cs typeface="Calibri"/>
              </a:rPr>
              <a:t>Fun, satisfaction and positive emotions</a:t>
            </a:r>
            <a:endParaRPr>
              <a:cs typeface="Calibri"/>
            </a:endParaRPr>
          </a:p>
          <a:p>
            <a:pPr marL="457200" indent="-457200" algn="l">
              <a:buFont typeface="Wingdings"/>
              <a:buChar char="§"/>
              <a:defRPr/>
            </a:pPr>
            <a:r>
              <a:rPr sz="1800" u="none">
                <a:cs typeface="Calibri"/>
              </a:rPr>
              <a:t>Perceived (subjective) competence</a:t>
            </a:r>
            <a:endParaRPr>
              <a:cs typeface="Calibri"/>
            </a:endParaRPr>
          </a:p>
          <a:p>
            <a:pPr marL="457200" indent="-457200" algn="l">
              <a:buFont typeface="Wingdings"/>
              <a:buChar char="§"/>
              <a:defRPr/>
            </a:pPr>
            <a:r>
              <a:rPr sz="1800" u="none">
                <a:cs typeface="Calibri"/>
              </a:rPr>
              <a:t>Useful strategies for dealing with stress</a:t>
            </a:r>
            <a:endParaRPr>
              <a:cs typeface="Calibri"/>
            </a:endParaRPr>
          </a:p>
          <a:p>
            <a:pPr marL="457200" indent="-457200" algn="l">
              <a:buFont typeface="Wingdings"/>
              <a:buChar char="§"/>
              <a:defRPr/>
            </a:pPr>
            <a:r>
              <a:rPr sz="1800" u="none">
                <a:cs typeface="Calibri"/>
              </a:rPr>
              <a:t>Positive relationships, fairness and less aggression among athletes</a:t>
            </a:r>
            <a:endParaRPr>
              <a:cs typeface="Calibri"/>
            </a:endParaRPr>
          </a:p>
          <a:p>
            <a:pPr marL="457200" indent="-457200" algn="l">
              <a:buFont typeface="Wingdings"/>
              <a:buChar char="§"/>
              <a:defRPr/>
            </a:pPr>
            <a:r>
              <a:rPr sz="1800" u="none">
                <a:cs typeface="Calibri"/>
              </a:rPr>
              <a:t>Better performance in competition (subjective and first indications of objective performance)</a:t>
            </a:r>
            <a:endParaRPr>
              <a:cs typeface="Calibri"/>
            </a:endParaRPr>
          </a:p>
        </p:txBody>
      </p:sp>
      <p:sp>
        <p:nvSpPr>
          <p:cNvPr id="2" name="TextBox 1"/>
          <p:cNvSpPr txBox="1"/>
          <p:nvPr/>
        </p:nvSpPr>
        <p:spPr bwMode="auto">
          <a:xfrm>
            <a:off x="10261601" y="6127221"/>
            <a:ext cx="1930400" cy="276999"/>
          </a:xfrm>
          <a:prstGeom prst="rect">
            <a:avLst/>
          </a:prstGeom>
          <a:noFill/>
        </p:spPr>
        <p:txBody>
          <a:bodyPr wrap="square">
            <a:spAutoFit/>
          </a:bodyPr>
          <a:lstStyle/>
          <a:p>
            <a:pPr algn="l">
              <a:defRPr/>
            </a:pPr>
            <a:r>
              <a:rPr sz="1200" u="none">
                <a:cs typeface="Calibri"/>
              </a:rPr>
              <a:t>(Appleton &amp; Duda, 2016)</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08657761" name="Inhaltsplatzhalter 2"/>
          <p:cNvSpPr>
            <a:spLocks noGrp="1"/>
          </p:cNvSpPr>
          <p:nvPr>
            <p:ph sz="half" idx="1"/>
          </p:nvPr>
        </p:nvSpPr>
        <p:spPr bwMode="auto">
          <a:xfrm>
            <a:off x="623390" y="1599978"/>
            <a:ext cx="9837311" cy="4444560"/>
          </a:xfrm>
          <a:prstGeom prst="rect">
            <a:avLst/>
          </a:prstGeom>
        </p:spPr>
        <p:txBody>
          <a:bodyPr>
            <a:normAutofit/>
          </a:bodyPr>
          <a:lstStyle>
            <a:lvl1pPr marL="0" indent="0">
              <a:buNone/>
              <a:defRPr sz="2000" b="0" i="0">
                <a:cs typeface="Calibri"/>
              </a:defRPr>
            </a:lvl1pPr>
            <a:lvl2pPr marL="457200" indent="0">
              <a:buNone/>
              <a:defRPr sz="2000" b="0" i="0">
                <a:cs typeface="Calibri"/>
              </a:defRPr>
            </a:lvl2pPr>
            <a:lvl3pPr marL="914400" indent="0">
              <a:buNone/>
              <a:defRPr sz="1800" b="0" i="0">
                <a:cs typeface="Calibri"/>
              </a:defRPr>
            </a:lvl3pPr>
            <a:lvl4pPr marL="1371600" indent="0">
              <a:buNone/>
              <a:defRPr sz="1800" b="0" i="0">
                <a:cs typeface="Calibri"/>
              </a:defRPr>
            </a:lvl4pPr>
            <a:lvl5pPr marL="1828800" indent="0">
              <a:buNone/>
              <a:defRPr sz="1800" b="0" i="0">
                <a:cs typeface="Calibri"/>
              </a:defRPr>
            </a:lvl5pPr>
            <a:lvl6pPr>
              <a:defRPr sz="1800"/>
            </a:lvl6pPr>
            <a:lvl7pPr>
              <a:defRPr sz="1800"/>
            </a:lvl7pPr>
            <a:lvl8pPr>
              <a:defRPr sz="1800"/>
            </a:lvl8pPr>
            <a:lvl9pPr>
              <a:defRPr sz="1800"/>
            </a:lvl9pPr>
          </a:lstStyle>
          <a:p>
            <a:pPr>
              <a:defRPr/>
            </a:pPr>
            <a:r>
              <a:rPr>
                <a:highlight>
                  <a:srgbClr val="FFFF00"/>
                </a:highlight>
              </a:rPr>
              <a:t>Here you can embed the video on the Empowerment training climate. The video is only available in German and can be downloaded from the website. </a:t>
            </a:r>
            <a:endParaRPr>
              <a:highlight>
                <a:srgbClr val="FFFF00"/>
              </a:highlight>
            </a:endParaRPr>
          </a:p>
        </p:txBody>
      </p:sp>
      <p:sp>
        <p:nvSpPr>
          <p:cNvPr id="489007819" name="Foliennummernplatzhalter 5"/>
          <p:cNvSpPr>
            <a:spLocks noGrp="1"/>
          </p:cNvSpPr>
          <p:nvPr>
            <p:ph type="sldNum" sz="quarter" idx="14"/>
          </p:nvPr>
        </p:nvSpPr>
        <p:spPr bwMode="auto">
          <a:xfrm>
            <a:off x="9789719" y="6309558"/>
            <a:ext cx="670983" cy="316071"/>
          </a:xfrm>
          <a:prstGeom prst="rect">
            <a:avLst/>
          </a:prstGeom>
        </p:spPr>
        <p:txBody>
          <a:bodyPr/>
          <a:lstStyle>
            <a:lvl1pPr>
              <a:defRPr b="0" i="0">
                <a:solidFill>
                  <a:srgbClr val="0053A4"/>
                </a:solidFill>
              </a:defRPr>
            </a:lvl1pPr>
          </a:lstStyle>
          <a:p>
            <a:pPr>
              <a:defRPr/>
            </a:pPr>
            <a:fld id="{B1308A7A-D5A2-55B2-4826-E2A07F108A69}" type="slidenum">
              <a:rPr lang="de-DE"/>
              <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sz="4400" u="none"/>
              <a:t>Empowerment areas</a:t>
            </a:r>
            <a:endParaRPr/>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17</a:t>
            </a:fld>
            <a:endParaRPr/>
          </a:p>
        </p:txBody>
      </p:sp>
      <p:sp>
        <p:nvSpPr>
          <p:cNvPr id="6" name="Textplatzhalter 5"/>
          <p:cNvSpPr>
            <a:spLocks noGrp="1"/>
          </p:cNvSpPr>
          <p:nvPr>
            <p:ph type="body" sz="quarter" idx="13"/>
          </p:nvPr>
        </p:nvSpPr>
        <p:spPr bwMode="auto"/>
        <p:txBody>
          <a:bodyPr/>
          <a:lstStyle/>
          <a:p>
            <a:pPr algn="l">
              <a:defRPr/>
            </a:pPr>
            <a:r>
              <a:rPr sz="2400" u="none"/>
              <a:t>Practical implementation of an empowering climate in training</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Content Placeholder 2"/>
          <p:cNvSpPr>
            <a:spLocks noGrp="1"/>
          </p:cNvSpPr>
          <p:nvPr>
            <p:ph sz="quarter" idx="13"/>
          </p:nvPr>
        </p:nvSpPr>
        <p:spPr bwMode="auto">
          <a:xfrm>
            <a:off x="617516" y="1628802"/>
            <a:ext cx="4880759" cy="4449705"/>
          </a:xfrm>
        </p:spPr>
        <p:txBody>
          <a:bodyPr/>
          <a:lstStyle/>
          <a:p>
            <a:pPr algn="l">
              <a:defRPr/>
            </a:pPr>
            <a:r>
              <a:rPr u="none"/>
              <a:t>Steps to the </a:t>
            </a:r>
            <a:r>
              <a:rPr u="none">
                <a:solidFill>
                  <a:schemeClr val="accent2"/>
                </a:solidFill>
              </a:rPr>
              <a:t>introduction</a:t>
            </a:r>
            <a:r>
              <a:rPr u="none"/>
              <a:t> of the empowering climate:</a:t>
            </a:r>
            <a:endParaRPr/>
          </a:p>
          <a:p>
            <a:pPr algn="l">
              <a:defRPr/>
            </a:pPr>
            <a:endParaRPr/>
          </a:p>
          <a:p>
            <a:pPr marL="342900" indent="-342900" algn="l">
              <a:buClr>
                <a:schemeClr val="tx1"/>
              </a:buClr>
              <a:buFont typeface="Wingdings"/>
              <a:buChar char="§"/>
              <a:defRPr/>
            </a:pPr>
            <a:r>
              <a:rPr u="none"/>
              <a:t>Promotion of </a:t>
            </a:r>
            <a:r>
              <a:rPr u="none">
                <a:solidFill>
                  <a:schemeClr val="accent2"/>
                </a:solidFill>
              </a:rPr>
              <a:t>intrinsic motivation </a:t>
            </a:r>
            <a:r>
              <a:rPr u="none"/>
              <a:t>and therefore performance</a:t>
            </a:r>
            <a:endParaRPr/>
          </a:p>
          <a:p>
            <a:pPr marL="342900" indent="-342900" algn="l">
              <a:buClr>
                <a:schemeClr val="tx1"/>
              </a:buClr>
              <a:buFont typeface="Wingdings"/>
              <a:buChar char="§"/>
              <a:defRPr/>
            </a:pPr>
            <a:r>
              <a:rPr u="none">
                <a:solidFill>
                  <a:schemeClr val="accent2"/>
                </a:solidFill>
              </a:rPr>
              <a:t>Confidence in action</a:t>
            </a:r>
            <a:r>
              <a:rPr u="none"/>
              <a:t> for coaches</a:t>
            </a:r>
            <a:endParaRPr/>
          </a:p>
          <a:p>
            <a:pPr marL="342900" indent="-342900" algn="l">
              <a:buClr>
                <a:schemeClr val="tx1"/>
              </a:buClr>
              <a:buFont typeface="Wingdings"/>
              <a:buChar char="§"/>
              <a:defRPr/>
            </a:pPr>
            <a:r>
              <a:rPr u="none"/>
              <a:t>Offers at the same time </a:t>
            </a:r>
            <a:r>
              <a:rPr u="none">
                <a:solidFill>
                  <a:schemeClr val="accent2"/>
                </a:solidFill>
              </a:rPr>
              <a:t>protection from violence </a:t>
            </a:r>
            <a:r>
              <a:rPr u="none"/>
              <a:t>and </a:t>
            </a:r>
            <a:r>
              <a:rPr u="none">
                <a:solidFill>
                  <a:schemeClr val="accent2"/>
                </a:solidFill>
              </a:rPr>
              <a:t>false suspicions</a:t>
            </a:r>
            <a:endParaRPr/>
          </a:p>
        </p:txBody>
      </p:sp>
      <p:sp>
        <p:nvSpPr>
          <p:cNvPr id="6" name="Foliennummernplatzhalter 5"/>
          <p:cNvSpPr>
            <a:spLocks noGrp="1"/>
          </p:cNvSpPr>
          <p:nvPr>
            <p:ph type="sldNum" sz="quarter" idx="12"/>
          </p:nvPr>
        </p:nvSpPr>
        <p:spPr bwMode="auto"/>
        <p:txBody>
          <a:bodyPr/>
          <a:lstStyle/>
          <a:p>
            <a:pPr algn="r">
              <a:defRPr/>
            </a:pPr>
            <a:fld id="{BC6ACECB-09E2-B148-A321-B1DE9C880DE8}" type="slidenum">
              <a:rPr/>
              <a:t>18</a:t>
            </a:fld>
            <a:endParaRPr/>
          </a:p>
        </p:txBody>
      </p:sp>
      <p:sp>
        <p:nvSpPr>
          <p:cNvPr id="11" name="Titel 2"/>
          <p:cNvSpPr>
            <a:spLocks noGrp="1"/>
          </p:cNvSpPr>
          <p:nvPr>
            <p:ph type="title"/>
          </p:nvPr>
        </p:nvSpPr>
        <p:spPr bwMode="auto">
          <a:xfrm>
            <a:off x="617516" y="412843"/>
            <a:ext cx="9838232" cy="1006294"/>
          </a:xfrm>
        </p:spPr>
        <p:txBody>
          <a:bodyPr/>
          <a:lstStyle/>
          <a:p>
            <a:pPr algn="l">
              <a:defRPr/>
            </a:pPr>
            <a:r>
              <a:rPr sz="4000" u="none" cap="none" spc="0"/>
              <a:t>Empowerment areas</a:t>
            </a:r>
            <a:endParaRPr spc="0"/>
          </a:p>
        </p:txBody>
      </p:sp>
      <p:graphicFrame>
        <p:nvGraphicFramePr>
          <p:cNvPr id="9" name="Content Placeholder 2"/>
          <p:cNvGraphicFramePr>
            <a:graphicFrameLocks xmlns:a="http://schemas.openxmlformats.org/drawingml/2006/main"/>
          </p:cNvGraphicFramePr>
          <p:nvPr/>
        </p:nvGraphicFramePr>
        <p:xfrm>
          <a:off x="6096000" y="1349605"/>
          <a:ext cx="6408420" cy="4968551"/>
          <a:chOff x="0" y="0"/>
          <a:chExt cx="6408420" cy="4968551"/>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10" name="Content Placeholder 8"/>
          <p:cNvSpPr txBox="1"/>
          <p:nvPr/>
        </p:nvSpPr>
        <p:spPr bwMode="auto">
          <a:xfrm>
            <a:off x="1593368" y="1705299"/>
            <a:ext cx="5112231" cy="4968552"/>
          </a:xfrm>
          <a:prstGeom prst="rect">
            <a:avLst/>
          </a:prstGeom>
        </p:spPr>
        <p:txBody>
          <a:bodyPr/>
          <a:lstStyle>
            <a:lvl1pPr algn="l">
              <a:spcBef>
                <a:spcPts val="0"/>
              </a:spcBef>
              <a:spcAft>
                <a:spcPts val="0"/>
              </a:spcAft>
              <a:buFont typeface="Arial"/>
              <a:defRPr sz="2000">
                <a:solidFill>
                  <a:srgbClr val="0053A4"/>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l">
              <a:defRPr/>
            </a:pPr>
            <a:endParaRPr>
              <a:cs typeface="Calibri"/>
            </a:endParaRPr>
          </a:p>
        </p:txBody>
      </p:sp>
      <p:sp>
        <p:nvSpPr>
          <p:cNvPr id="4" name="TextBox 3"/>
          <p:cNvSpPr txBox="1"/>
          <p:nvPr/>
        </p:nvSpPr>
        <p:spPr bwMode="auto">
          <a:xfrm>
            <a:off x="4063765" y="5893841"/>
            <a:ext cx="2353340" cy="461665"/>
          </a:xfrm>
          <a:prstGeom prst="rect">
            <a:avLst/>
          </a:prstGeom>
          <a:noFill/>
        </p:spPr>
        <p:txBody>
          <a:bodyPr wrap="square">
            <a:spAutoFit/>
          </a:bodyPr>
          <a:lstStyle/>
          <a:p>
            <a:pPr algn="l">
              <a:defRPr/>
            </a:pPr>
            <a:r>
              <a:rPr sz="1200" u="none">
                <a:cs typeface="Calibri"/>
              </a:rPr>
              <a:t>(</a:t>
            </a:r>
            <a:r>
              <a:rPr sz="1200" u="none">
                <a:cs typeface="Calibri"/>
              </a:rPr>
              <a:t>Ohlert</a:t>
            </a:r>
            <a:r>
              <a:rPr sz="1200" u="none">
                <a:cs typeface="Calibri"/>
              </a:rPr>
              <a:t> et al., 2022;</a:t>
            </a:r>
            <a:endParaRPr/>
          </a:p>
          <a:p>
            <a:pPr algn="l">
              <a:defRPr/>
            </a:pPr>
            <a:r>
              <a:rPr sz="1200" u="none">
                <a:cs typeface="Calibri"/>
              </a:rPr>
              <a:t>Greither &amp; </a:t>
            </a:r>
            <a:r>
              <a:rPr sz="1200" u="none">
                <a:cs typeface="Calibri"/>
              </a:rPr>
              <a:t>Ohlert</a:t>
            </a:r>
            <a:r>
              <a:rPr sz="1200" u="none">
                <a:cs typeface="Calibri"/>
              </a:rPr>
              <a:t>, 2023)</a:t>
            </a:r>
            <a:endParaRPr sz="1200">
              <a:cs typeface="Calibri"/>
            </a:endParaRPr>
          </a:p>
        </p:txBody>
      </p:sp>
      <p:sp>
        <p:nvSpPr>
          <p:cNvPr id="8" name="TextBox 7"/>
          <p:cNvSpPr txBox="1"/>
          <p:nvPr/>
        </p:nvSpPr>
        <p:spPr bwMode="auto">
          <a:xfrm>
            <a:off x="10553701" y="6089121"/>
            <a:ext cx="1930400" cy="276999"/>
          </a:xfrm>
          <a:prstGeom prst="rect">
            <a:avLst/>
          </a:prstGeom>
          <a:noFill/>
        </p:spPr>
        <p:txBody>
          <a:bodyPr wrap="square">
            <a:spAutoFit/>
          </a:bodyPr>
          <a:lstStyle/>
          <a:p>
            <a:pPr algn="l">
              <a:defRPr/>
            </a:pPr>
            <a:r>
              <a:rPr sz="1200" u="none">
                <a:cs typeface="Calibri"/>
              </a:rPr>
              <a:t>(Epstein, 1988, 1989)</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u="none"/>
              <a:t>Group work</a:t>
            </a:r>
            <a:endParaRPr/>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19</a:t>
            </a:fld>
            <a:endParaRPr/>
          </a:p>
        </p:txBody>
      </p:sp>
      <p:sp>
        <p:nvSpPr>
          <p:cNvPr id="6" name="Textplatzhalter 5"/>
          <p:cNvSpPr>
            <a:spLocks noGrp="1"/>
          </p:cNvSpPr>
          <p:nvPr>
            <p:ph type="body" sz="quarter" idx="13"/>
          </p:nvPr>
        </p:nvSpPr>
        <p:spPr bwMode="auto">
          <a:xfrm>
            <a:off x="5045986" y="3839754"/>
            <a:ext cx="6521450" cy="1029426"/>
          </a:xfrm>
        </p:spPr>
        <p:txBody>
          <a:bodyPr/>
          <a:lstStyle/>
          <a:p>
            <a:pPr algn="l">
              <a:defRPr/>
            </a:pPr>
            <a:r>
              <a:rPr b="0" i="0" u="none">
                <a:latin typeface="Calibri"/>
                <a:ea typeface="Calibri"/>
                <a:cs typeface="Times New Roman"/>
              </a:rPr>
              <a:t>Which behaviours are </a:t>
            </a:r>
            <a:r>
              <a:rPr b="1" i="0" u="none">
                <a:latin typeface="Calibri"/>
                <a:ea typeface="Calibri"/>
                <a:cs typeface="Times New Roman"/>
              </a:rPr>
              <a:t>disempowering</a:t>
            </a:r>
            <a:r>
              <a:rPr b="0" i="0" u="none">
                <a:latin typeface="Calibri"/>
                <a:ea typeface="Calibri"/>
                <a:cs typeface="Times New Roman"/>
              </a:rPr>
              <a:t> and which are</a:t>
            </a:r>
            <a:r>
              <a:rPr b="1" i="0" u="none">
                <a:latin typeface="Calibri"/>
                <a:ea typeface="Calibri"/>
                <a:cs typeface="Times New Roman"/>
              </a:rPr>
              <a:t> empowering </a:t>
            </a:r>
            <a:r>
              <a:rPr b="0" i="0" u="none">
                <a:latin typeface="Calibri"/>
                <a:ea typeface="Calibri"/>
                <a:cs typeface="Times New Roman"/>
              </a:rPr>
              <a:t>within the various empowerment areas?</a:t>
            </a:r>
            <a:endParaRPr sz="2400"/>
          </a:p>
        </p:txBody>
      </p:sp>
      <p:pic>
        <p:nvPicPr>
          <p:cNvPr id="3" name="Picture 2" descr="A cartoon of people around a table&#10;&#10;Description automatically generated"/>
          <p:cNvPicPr>
            <a:picLocks noChangeAspect="1"/>
          </p:cNvPicPr>
          <p:nvPr/>
        </p:nvPicPr>
        <p:blipFill>
          <a:blip r:embed="rId3"/>
          <a:stretch/>
        </p:blipFill>
        <p:spPr bwMode="auto">
          <a:xfrm>
            <a:off x="861060" y="0"/>
            <a:ext cx="3177540" cy="317754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u="none">
                <a:highlight>
                  <a:srgbClr val="FFFF00"/>
                </a:highlight>
              </a:rPr>
              <a:t>((Delete if necessary: Personal introduction))</a:t>
            </a:r>
            <a:endParaRPr/>
          </a:p>
        </p:txBody>
      </p:sp>
      <p:sp>
        <p:nvSpPr>
          <p:cNvPr id="3" name="Content Placeholder 2"/>
          <p:cNvSpPr>
            <a:spLocks noGrp="1"/>
          </p:cNvSpPr>
          <p:nvPr>
            <p:ph idx="1"/>
          </p:nvPr>
        </p:nvSpPr>
        <p:spPr bwMode="auto"/>
        <p:txBody>
          <a:bodyPr/>
          <a:lstStyle/>
          <a:p>
            <a:pPr marL="342900" indent="-342900" algn="l">
              <a:buFont typeface="Wingdings"/>
              <a:buChar char="§"/>
              <a:defRPr/>
            </a:pPr>
            <a:r>
              <a:rPr u="none">
                <a:highlight>
                  <a:srgbClr val="FFFF00"/>
                </a:highlight>
              </a:rPr>
              <a:t>Name</a:t>
            </a:r>
            <a:endParaRPr/>
          </a:p>
          <a:p>
            <a:pPr marL="342900" indent="-342900" algn="l">
              <a:buFont typeface="Wingdings"/>
              <a:buChar char="§"/>
              <a:defRPr/>
            </a:pPr>
            <a:r>
              <a:rPr u="none">
                <a:highlight>
                  <a:srgbClr val="FFFF00"/>
                </a:highlight>
              </a:rPr>
              <a:t>Profession</a:t>
            </a:r>
            <a:endParaRPr/>
          </a:p>
          <a:p>
            <a:pPr marL="342900" indent="-342900" algn="l">
              <a:buFont typeface="Wingdings"/>
              <a:buChar char="§"/>
              <a:defRPr/>
            </a:pPr>
            <a:r>
              <a:rPr u="none">
                <a:highlight>
                  <a:srgbClr val="FFFF00"/>
                </a:highlight>
              </a:rPr>
              <a:t>(insert further background info if desired...)</a:t>
            </a:r>
            <a:endParaRPr/>
          </a:p>
          <a:p>
            <a:pPr marL="342900" indent="-342900" algn="l">
              <a:buFont typeface="Wingdings"/>
              <a:buChar char="§"/>
              <a:defRPr/>
            </a:pPr>
            <a:r>
              <a:rPr u="none">
                <a:highlight>
                  <a:srgbClr val="FFFF00"/>
                </a:highlight>
              </a:rPr>
              <a:t>If applicable. Contact possibility</a:t>
            </a:r>
            <a:endParaRPr>
              <a:highlight>
                <a:srgbClr val="FFFF00"/>
              </a:highlight>
            </a:endParaRPr>
          </a:p>
          <a:p>
            <a:pPr algn="l">
              <a:defRPr/>
            </a:pPr>
            <a:endParaRPr>
              <a:highlight>
                <a:srgbClr val="FFFF00"/>
              </a:highlight>
            </a:endParaRPr>
          </a:p>
        </p:txBody>
      </p:sp>
      <p:sp>
        <p:nvSpPr>
          <p:cNvPr id="6" name="Slide Number Placeholder 5"/>
          <p:cNvSpPr>
            <a:spLocks noGrp="1"/>
          </p:cNvSpPr>
          <p:nvPr>
            <p:ph type="sldNum" sz="quarter" idx="12"/>
          </p:nvPr>
        </p:nvSpPr>
        <p:spPr bwMode="auto"/>
        <p:txBody>
          <a:bodyPr/>
          <a:lstStyle/>
          <a:p>
            <a:pPr algn="r">
              <a:defRPr/>
            </a:pPr>
            <a:fld id="{BC6ACECB-09E2-B148-A321-B1DE9C880DE8}" type="slidenum">
              <a:rPr/>
              <a:t>2</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3123090" y="548104"/>
            <a:ext cx="594582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sz="3200" b="0" u="none" spc="1000">
                <a:ln>
                  <a:solidFill>
                    <a:schemeClr val="accent6"/>
                  </a:solidFill>
                </a:ln>
                <a:solidFill>
                  <a:schemeClr val="accent6"/>
                </a:solidFill>
                <a:cs typeface="Calibri"/>
              </a:rPr>
              <a:t>TIME</a:t>
            </a:r>
            <a:endParaRPr sz="8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8" y="2505061"/>
            <a:ext cx="5118538" cy="1015663"/>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Individual time to practise</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Spend the same amount of time with all athletes</a:t>
            </a:r>
            <a:endParaRPr>
              <a:cs typeface="Calibri"/>
            </a:endParaRPr>
          </a:p>
        </p:txBody>
      </p:sp>
      <p:sp>
        <p:nvSpPr>
          <p:cNvPr id="11" name="Rechteck 10"/>
          <p:cNvSpPr/>
          <p:nvPr/>
        </p:nvSpPr>
        <p:spPr bwMode="auto">
          <a:xfrm>
            <a:off x="515008" y="2505061"/>
            <a:ext cx="5044964" cy="1323439"/>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Total exercise time limited</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Practice time identical for all</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Time distribution varies greatly for the individual athletes</a:t>
            </a:r>
            <a:endParaRPr>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u="none"/>
              <a:t>Group work</a:t>
            </a:r>
            <a:endParaRPr/>
          </a:p>
        </p:txBody>
      </p:sp>
      <p:sp>
        <p:nvSpPr>
          <p:cNvPr id="6" name="Textplatzhalter 5"/>
          <p:cNvSpPr>
            <a:spLocks noGrp="1"/>
          </p:cNvSpPr>
          <p:nvPr>
            <p:ph sz="half" idx="1"/>
          </p:nvPr>
        </p:nvSpPr>
        <p:spPr bwMode="auto">
          <a:xfrm>
            <a:off x="623391" y="1599979"/>
            <a:ext cx="7423329" cy="4444561"/>
          </a:xfrm>
        </p:spPr>
        <p:txBody>
          <a:bodyPr>
            <a:normAutofit lnSpcReduction="10000"/>
          </a:bodyPr>
          <a:lstStyle/>
          <a:p>
            <a:pPr algn="l">
              <a:defRPr/>
            </a:pPr>
            <a:r>
              <a:rPr sz="2400" u="none"/>
              <a:t>Developed </a:t>
            </a:r>
            <a:r>
              <a:rPr sz="2400" u="none">
                <a:solidFill>
                  <a:schemeClr val="accent2"/>
                </a:solidFill>
              </a:rPr>
              <a:t>empowering</a:t>
            </a:r>
            <a:r>
              <a:rPr sz="2400" u="none"/>
              <a:t> and </a:t>
            </a:r>
            <a:r>
              <a:rPr sz="2400" u="none">
                <a:solidFill>
                  <a:schemeClr val="accent2"/>
                </a:solidFill>
              </a:rPr>
              <a:t>disempowering</a:t>
            </a:r>
            <a:r>
              <a:rPr sz="2400" u="none"/>
              <a:t> strategies for your empowerment area:</a:t>
            </a:r>
            <a:endParaRPr/>
          </a:p>
          <a:p>
            <a:pPr algn="l">
              <a:defRPr/>
            </a:pPr>
            <a:endParaRPr sz="2400"/>
          </a:p>
          <a:p>
            <a:pPr marL="285750" indent="-285750" algn="l">
              <a:buFont typeface="Wingdings"/>
              <a:buChar char="§"/>
              <a:defRPr/>
            </a:pPr>
            <a:r>
              <a:rPr sz="2400" b="0" i="0" u="none">
                <a:solidFill>
                  <a:schemeClr val="tx1"/>
                </a:solidFill>
                <a:latin typeface="Calibri"/>
                <a:ea typeface="Calibri"/>
                <a:cs typeface="Times New Roman"/>
              </a:rPr>
              <a:t>How can the training be adapted with regard to this area so that it enhances empowerment? </a:t>
            </a:r>
            <a:endParaRPr/>
          </a:p>
          <a:p>
            <a:pPr marL="285750" indent="-285750" algn="l">
              <a:buFont typeface="Wingdings"/>
              <a:buChar char="§"/>
              <a:defRPr/>
            </a:pPr>
            <a:r>
              <a:rPr sz="2400" b="0" i="0" u="none">
                <a:solidFill>
                  <a:schemeClr val="tx1"/>
                </a:solidFill>
                <a:latin typeface="Calibri"/>
                <a:ea typeface="Calibri"/>
                <a:cs typeface="Times New Roman"/>
              </a:rPr>
              <a:t>What weakens empowerment?</a:t>
            </a:r>
            <a:endParaRPr/>
          </a:p>
          <a:p>
            <a:pPr marL="285750" indent="-285750" algn="l">
              <a:buFont typeface="Wingdings"/>
              <a:buChar char="§"/>
              <a:defRPr/>
            </a:pPr>
            <a:r>
              <a:rPr sz="2400" b="0" i="0" u="none">
                <a:solidFill>
                  <a:schemeClr val="tx1"/>
                </a:solidFill>
                <a:latin typeface="Calibri"/>
                <a:ea typeface="Calibri"/>
                <a:cs typeface="Times New Roman"/>
              </a:rPr>
              <a:t>What would be practical examples?</a:t>
            </a:r>
            <a:endParaRPr sz="2400">
              <a:solidFill>
                <a:schemeClr val="tx1"/>
              </a:solidFill>
              <a:latin typeface="Calibri"/>
              <a:ea typeface="Calibri"/>
              <a:cs typeface="Times New Roman"/>
            </a:endParaRPr>
          </a:p>
          <a:p>
            <a:pPr algn="l">
              <a:defRPr/>
            </a:pPr>
            <a:endParaRPr sz="2400">
              <a:solidFill>
                <a:schemeClr val="tx1"/>
              </a:solidFill>
            </a:endParaRPr>
          </a:p>
          <a:p>
            <a:pPr algn="l">
              <a:defRPr/>
            </a:pPr>
            <a:r>
              <a:rPr sz="2400" b="1" i="0" u="none">
                <a:solidFill>
                  <a:schemeClr val="tx1"/>
                </a:solidFill>
                <a:latin typeface="Calibri"/>
                <a:ea typeface="Calibri"/>
                <a:cs typeface="Times New Roman"/>
              </a:rPr>
              <a:t>Task for the small groups:</a:t>
            </a:r>
            <a:endParaRPr sz="2400" b="1">
              <a:solidFill>
                <a:schemeClr val="tx1"/>
              </a:solidFill>
              <a:latin typeface="Calibri"/>
              <a:ea typeface="Calibri"/>
              <a:cs typeface="Times New Roman"/>
            </a:endParaRPr>
          </a:p>
          <a:p>
            <a:pPr marL="342900" lvl="0" indent="-342900" algn="l">
              <a:buFont typeface="Wingdings"/>
              <a:buChar char=""/>
              <a:tabLst>
                <a:tab pos="228600" algn="l"/>
                <a:tab pos="457200" algn="l"/>
              </a:tabLst>
              <a:defRPr/>
            </a:pPr>
            <a:r>
              <a:rPr sz="2400" b="0" i="0" u="none">
                <a:solidFill>
                  <a:schemeClr val="tx1"/>
                </a:solidFill>
                <a:latin typeface="Calibri"/>
                <a:ea typeface="Calibri"/>
                <a:cs typeface="Times New Roman"/>
              </a:rPr>
              <a:t>General discussion of the respective dimension </a:t>
            </a:r>
            <a:endParaRPr sz="2400">
              <a:solidFill>
                <a:schemeClr val="tx1"/>
              </a:solidFill>
              <a:latin typeface="Calibri"/>
              <a:ea typeface="Calibri"/>
              <a:cs typeface="Times New Roman"/>
            </a:endParaRPr>
          </a:p>
          <a:p>
            <a:pPr marL="342900" lvl="0" indent="-342900" algn="l">
              <a:buFont typeface="Wingdings"/>
              <a:buChar char=""/>
              <a:tabLst>
                <a:tab pos="228600" algn="l"/>
                <a:tab pos="457200" algn="l"/>
              </a:tabLst>
              <a:defRPr/>
            </a:pPr>
            <a:r>
              <a:rPr sz="2400" b="0" i="0" u="none">
                <a:solidFill>
                  <a:schemeClr val="tx1"/>
                </a:solidFill>
                <a:latin typeface="Calibri"/>
                <a:ea typeface="Calibri"/>
                <a:cs typeface="Times New Roman"/>
              </a:rPr>
              <a:t>Formulation of a "checklist" for training sessions in order to act in the most empowering way possible</a:t>
            </a:r>
            <a:endParaRPr sz="2400">
              <a:solidFill>
                <a:schemeClr val="tx1"/>
              </a:solidFill>
              <a:latin typeface="Calibri"/>
              <a:ea typeface="Calibri"/>
              <a:cs typeface="Times New Roman"/>
            </a:endParaRPr>
          </a:p>
          <a:p>
            <a:pPr algn="l">
              <a:defRPr/>
            </a:pPr>
            <a:endParaRPr>
              <a:solidFill>
                <a:schemeClr val="tx1"/>
              </a:solidFill>
            </a:endParaRPr>
          </a:p>
        </p:txBody>
      </p:sp>
      <p:sp>
        <p:nvSpPr>
          <p:cNvPr id="5" name="Foliennummernplatzhalter 4"/>
          <p:cNvSpPr>
            <a:spLocks noGrp="1"/>
          </p:cNvSpPr>
          <p:nvPr>
            <p:ph type="sldNum" sz="quarter" idx="14"/>
          </p:nvPr>
        </p:nvSpPr>
        <p:spPr bwMode="auto"/>
        <p:txBody>
          <a:bodyPr/>
          <a:lstStyle/>
          <a:p>
            <a:pPr algn="r">
              <a:defRPr/>
            </a:pPr>
            <a:fld id="{BC6ACECB-09E2-B148-A321-B1DE9C880DE8}" type="slidenum">
              <a:rPr/>
              <a:t>21</a:t>
            </a:fld>
            <a:endParaRPr/>
          </a:p>
        </p:txBody>
      </p:sp>
      <p:graphicFrame>
        <p:nvGraphicFramePr>
          <p:cNvPr id="7" name="Content Placeholder 2"/>
          <p:cNvGraphicFramePr>
            <a:graphicFrameLocks xmlns:a="http://schemas.openxmlformats.org/drawingml/2006/main"/>
          </p:cNvGraphicFramePr>
          <p:nvPr/>
        </p:nvGraphicFramePr>
        <p:xfrm>
          <a:off x="8046720" y="2104072"/>
          <a:ext cx="3894662" cy="3153949"/>
          <a:chOff x="0" y="0"/>
          <a:chExt cx="3894662" cy="3153949"/>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3123090" y="591136"/>
            <a:ext cx="594582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sz="2000" b="0" u="none" spc="1000">
                <a:ln>
                  <a:solidFill>
                    <a:schemeClr val="accent6"/>
                  </a:solidFill>
                </a:ln>
                <a:solidFill>
                  <a:schemeClr val="accent2"/>
                </a:solidFill>
                <a:cs typeface="Calibri"/>
              </a:rPr>
              <a:t>Recognition/</a:t>
            </a:r>
            <a:endParaRPr b="0">
              <a:cs typeface="Calibri"/>
            </a:endParaRPr>
          </a:p>
          <a:p>
            <a:pPr algn="ctr">
              <a:defRPr/>
            </a:pPr>
            <a:r>
              <a:rPr sz="2000" b="0" u="none" spc="1000">
                <a:ln>
                  <a:solidFill>
                    <a:schemeClr val="accent6"/>
                  </a:solidFill>
                </a:ln>
                <a:solidFill>
                  <a:schemeClr val="accent2"/>
                </a:solidFill>
                <a:cs typeface="Calibri"/>
              </a:rPr>
              <a:t>Perception</a:t>
            </a:r>
            <a:endParaRPr sz="9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7" y="2505060"/>
            <a:ext cx="5118897" cy="2246769"/>
          </a:xfrm>
          <a:prstGeom prst="rect">
            <a:avLst/>
          </a:prstGeom>
        </p:spPr>
        <p:txBody>
          <a:bodyPr wrap="square">
            <a:spAutoFit/>
          </a:bodyPr>
          <a:lstStyle/>
          <a:p>
            <a:pPr marL="342900" lvl="0" indent="-342900" algn="l">
              <a:buFont typeface="Wingdings"/>
              <a:buChar char="§"/>
              <a:tabLst>
                <a:tab pos="132080" algn="l"/>
              </a:tabLst>
              <a:defRPr/>
            </a:pPr>
            <a:r>
              <a:rPr sz="2000" u="none">
                <a:ea typeface="Times New Roman"/>
                <a:cs typeface="Calibri"/>
              </a:rPr>
              <a:t>Individual commitment and skill development are recognised through personal or public feedback</a:t>
            </a:r>
            <a:endParaRPr sz="2000">
              <a:cs typeface="Calibri"/>
            </a:endParaRPr>
          </a:p>
          <a:p>
            <a:pPr marL="342900" lvl="0" indent="-342900" algn="l">
              <a:buFont typeface="Wingdings"/>
              <a:buChar char="§"/>
              <a:tabLst>
                <a:tab pos="132080" algn="l"/>
              </a:tabLst>
              <a:defRPr/>
            </a:pPr>
            <a:r>
              <a:rPr sz="2000" u="none">
                <a:ea typeface="Times New Roman"/>
                <a:cs typeface="Calibri"/>
              </a:rPr>
              <a:t>Willingness to make an effort is recognised</a:t>
            </a:r>
            <a:endParaRPr sz="2000">
              <a:cs typeface="Calibri"/>
            </a:endParaRPr>
          </a:p>
          <a:p>
            <a:pPr marL="342900" lvl="0" indent="-342900" algn="l">
              <a:buFont typeface="Wingdings"/>
              <a:buChar char="§"/>
              <a:tabLst>
                <a:tab pos="132080" algn="l"/>
              </a:tabLst>
              <a:defRPr/>
            </a:pPr>
            <a:r>
              <a:rPr sz="2000" u="none">
                <a:ea typeface="Times New Roman"/>
                <a:cs typeface="Calibri"/>
              </a:rPr>
              <a:t>Equal perception/consideration of all athletes</a:t>
            </a:r>
            <a:endParaRPr sz="2000">
              <a:cs typeface="Calibri"/>
            </a:endParaRPr>
          </a:p>
          <a:p>
            <a:pPr marL="342900" lvl="0" indent="-342900" algn="l">
              <a:buFont typeface="Wingdings"/>
              <a:buChar char="§"/>
              <a:tabLst>
                <a:tab pos="132080" algn="l"/>
              </a:tabLst>
              <a:defRPr/>
            </a:pPr>
            <a:r>
              <a:rPr sz="2000" u="none">
                <a:ea typeface="Times New Roman"/>
                <a:cs typeface="Calibri"/>
              </a:rPr>
              <a:t>Equal reward conditions for all</a:t>
            </a:r>
            <a:endParaRPr sz="2000">
              <a:cs typeface="Calibri"/>
            </a:endParaRPr>
          </a:p>
        </p:txBody>
      </p:sp>
      <p:sp>
        <p:nvSpPr>
          <p:cNvPr id="11" name="Rechteck 10"/>
          <p:cNvSpPr/>
          <p:nvPr/>
        </p:nvSpPr>
        <p:spPr bwMode="auto">
          <a:xfrm>
            <a:off x="515007" y="2505060"/>
            <a:ext cx="5046763" cy="2554545"/>
          </a:xfrm>
          <a:prstGeom prst="rect">
            <a:avLst/>
          </a:prstGeom>
        </p:spPr>
        <p:txBody>
          <a:bodyPr wrap="square">
            <a:spAutoFit/>
          </a:bodyPr>
          <a:lstStyle/>
          <a:p>
            <a:pPr marL="342900" lvl="0" indent="-342900" algn="l">
              <a:buFont typeface="Wingdings"/>
              <a:buChar char="§"/>
              <a:tabLst>
                <a:tab pos="132080" algn="l"/>
              </a:tabLst>
              <a:defRPr/>
            </a:pPr>
            <a:r>
              <a:rPr sz="2000" u="none">
                <a:ea typeface="Times New Roman"/>
                <a:cs typeface="Calibri"/>
              </a:rPr>
              <a:t>Comparison between different athletes (individual skills and abilities), individually or publicly</a:t>
            </a:r>
            <a:endParaRPr sz="2000">
              <a:cs typeface="Calibri"/>
            </a:endParaRPr>
          </a:p>
          <a:p>
            <a:pPr marL="342900" lvl="0" indent="-342900" algn="l">
              <a:buFont typeface="Wingdings"/>
              <a:buChar char="§"/>
              <a:tabLst>
                <a:tab pos="132080" algn="l"/>
              </a:tabLst>
              <a:defRPr/>
            </a:pPr>
            <a:r>
              <a:rPr sz="2000" u="none">
                <a:ea typeface="Times New Roman"/>
                <a:cs typeface="Calibri"/>
              </a:rPr>
              <a:t>Comparison between different groups (collective ability), individually or publicly</a:t>
            </a:r>
            <a:endParaRPr sz="2000">
              <a:cs typeface="Calibri"/>
            </a:endParaRPr>
          </a:p>
          <a:p>
            <a:pPr marL="342900" lvl="0" indent="-342900" algn="l">
              <a:buFont typeface="Wingdings"/>
              <a:buChar char="§"/>
              <a:tabLst>
                <a:tab pos="132080" algn="l"/>
              </a:tabLst>
              <a:defRPr/>
            </a:pPr>
            <a:r>
              <a:rPr sz="2000" u="none">
                <a:ea typeface="Times New Roman"/>
                <a:cs typeface="Calibri"/>
              </a:rPr>
              <a:t>Unequal perception/ consideration of individual athletes</a:t>
            </a:r>
            <a:endParaRPr sz="2000">
              <a:cs typeface="Calibri"/>
            </a:endParaRPr>
          </a:p>
          <a:p>
            <a:pPr marL="342900" lvl="0" indent="-342900" algn="l">
              <a:buFont typeface="Wingdings"/>
              <a:buChar char="§"/>
              <a:tabLst>
                <a:tab pos="132080" algn="l"/>
              </a:tabLst>
              <a:defRPr/>
            </a:pPr>
            <a:r>
              <a:rPr sz="2000" u="none">
                <a:ea typeface="Times New Roman"/>
                <a:cs typeface="Calibri"/>
              </a:rPr>
              <a:t>Unequal conditions for rewards</a:t>
            </a:r>
            <a:endParaRPr sz="20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3123090" y="548104"/>
            <a:ext cx="594582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b="0" u="none" spc="1000">
                <a:ln>
                  <a:solidFill>
                    <a:schemeClr val="accent6"/>
                  </a:solidFill>
                </a:ln>
                <a:solidFill>
                  <a:schemeClr val="accent6"/>
                </a:solidFill>
                <a:cs typeface="Calibri"/>
              </a:rPr>
              <a:t>Task</a:t>
            </a:r>
            <a:endParaRPr sz="9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8" y="2505061"/>
            <a:ext cx="5118538" cy="1323439"/>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Differentiated tasks (according to individual ability), co-operation</a:t>
            </a:r>
            <a:endParaRPr sz="2400">
              <a:ea typeface="Times New Roman"/>
              <a:cs typeface="Calibri"/>
            </a:endParaRPr>
          </a:p>
          <a:p>
            <a:pPr marL="342900" lvl="0" indent="-342900" algn="l">
              <a:spcAft>
                <a:spcPts val="0"/>
              </a:spcAft>
              <a:buFont typeface="Wingdings"/>
              <a:buChar char="§"/>
              <a:tabLst>
                <a:tab pos="132080" algn="l"/>
              </a:tabLst>
              <a:defRPr/>
            </a:pPr>
            <a:r>
              <a:rPr sz="2000" u="none">
                <a:ea typeface="Times New Roman"/>
                <a:cs typeface="Calibri"/>
              </a:rPr>
              <a:t>Encourage individual goals, own objectives</a:t>
            </a:r>
            <a:endParaRPr sz="2400">
              <a:ea typeface="Times New Roman"/>
              <a:cs typeface="Calibri"/>
            </a:endParaRPr>
          </a:p>
          <a:p>
            <a:pPr marL="342900" lvl="0" indent="-342900" algn="l">
              <a:spcAft>
                <a:spcPts val="0"/>
              </a:spcAft>
              <a:buFont typeface="Wingdings"/>
              <a:buChar char="§"/>
              <a:tabLst>
                <a:tab pos="132080" algn="l"/>
              </a:tabLst>
              <a:defRPr/>
            </a:pPr>
            <a:r>
              <a:rPr sz="2000" u="none">
                <a:ea typeface="Times New Roman"/>
                <a:cs typeface="Calibri"/>
              </a:rPr>
              <a:t>Present the learning process as meaningful</a:t>
            </a:r>
            <a:endParaRPr sz="2400">
              <a:ea typeface="Times New Roman"/>
              <a:cs typeface="Calibri"/>
            </a:endParaRPr>
          </a:p>
        </p:txBody>
      </p:sp>
      <p:sp>
        <p:nvSpPr>
          <p:cNvPr id="11" name="Rechteck 10"/>
          <p:cNvSpPr/>
          <p:nvPr/>
        </p:nvSpPr>
        <p:spPr bwMode="auto">
          <a:xfrm>
            <a:off x="515008" y="2505061"/>
            <a:ext cx="5044964" cy="1015663"/>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Common/similar tasks</a:t>
            </a:r>
            <a:endParaRPr sz="2400">
              <a:ea typeface="Times New Roman"/>
              <a:cs typeface="Calibri"/>
            </a:endParaRPr>
          </a:p>
          <a:p>
            <a:pPr marL="342900" lvl="0" indent="-342900" algn="l">
              <a:spcAft>
                <a:spcPts val="0"/>
              </a:spcAft>
              <a:buFont typeface="Wingdings"/>
              <a:buChar char="§"/>
              <a:tabLst>
                <a:tab pos="132080" algn="l"/>
              </a:tabLst>
              <a:defRPr/>
            </a:pPr>
            <a:r>
              <a:rPr sz="2000" u="none">
                <a:ea typeface="Times New Roman"/>
                <a:cs typeface="Calibri"/>
              </a:rPr>
              <a:t>Goals in competition form</a:t>
            </a:r>
            <a:endParaRPr sz="2400">
              <a:ea typeface="Times New Roman"/>
              <a:cs typeface="Calibri"/>
            </a:endParaRPr>
          </a:p>
          <a:p>
            <a:pPr marL="342900" lvl="0" indent="-342900" algn="l">
              <a:spcAft>
                <a:spcPts val="0"/>
              </a:spcAft>
              <a:buFont typeface="Wingdings"/>
              <a:buChar char="§"/>
              <a:tabLst>
                <a:tab pos="132080" algn="l"/>
              </a:tabLst>
              <a:defRPr/>
            </a:pPr>
            <a:r>
              <a:rPr sz="2000" u="none">
                <a:ea typeface="Times New Roman"/>
                <a:cs typeface="Calibri"/>
              </a:rPr>
              <a:t>Identical goals for all</a:t>
            </a:r>
            <a:endParaRPr sz="2400">
              <a:ea typeface="Times New Roman"/>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3123090" y="548104"/>
            <a:ext cx="594582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b="0" u="none" spc="1000">
                <a:ln>
                  <a:solidFill>
                    <a:schemeClr val="accent6"/>
                  </a:solidFill>
                </a:ln>
                <a:solidFill>
                  <a:schemeClr val="accent6"/>
                </a:solidFill>
                <a:cs typeface="Calibri"/>
              </a:rPr>
              <a:t>Autonomy</a:t>
            </a:r>
            <a:endParaRPr sz="9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8" y="2505061"/>
            <a:ext cx="5118538" cy="1938992"/>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Athletes are involved in the decision-making process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Orientation towards the level of development of the athletes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Inclusion of experienced athletes in the training concept</a:t>
            </a:r>
            <a:endParaRPr>
              <a:cs typeface="Calibri"/>
            </a:endParaRPr>
          </a:p>
        </p:txBody>
      </p:sp>
      <p:sp>
        <p:nvSpPr>
          <p:cNvPr id="11" name="Rechteck 10"/>
          <p:cNvSpPr/>
          <p:nvPr/>
        </p:nvSpPr>
        <p:spPr bwMode="auto">
          <a:xfrm>
            <a:off x="515008" y="2505061"/>
            <a:ext cx="5044964" cy="707886"/>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Coach makes all decisions themselves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Responsibility lies solely with the coach</a:t>
            </a:r>
            <a:endParaRPr>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4506159" y="548104"/>
            <a:ext cx="332904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sz="2400" b="0" u="none" spc="1000">
                <a:ln>
                  <a:solidFill>
                    <a:schemeClr val="accent6"/>
                  </a:solidFill>
                </a:ln>
                <a:solidFill>
                  <a:schemeClr val="accent6"/>
                </a:solidFill>
                <a:cs typeface="Calibri"/>
              </a:rPr>
              <a:t>Grou</a:t>
            </a:r>
            <a:r>
              <a:rPr lang="en-GB" sz="2400" b="0" u="none" spc="1000">
                <a:ln>
                  <a:solidFill>
                    <a:schemeClr val="accent6"/>
                  </a:solidFill>
                </a:ln>
                <a:solidFill>
                  <a:schemeClr val="accent6"/>
                </a:solidFill>
                <a:cs typeface="Calibri"/>
              </a:rPr>
              <a:t>ping</a:t>
            </a:r>
            <a:endParaRPr sz="8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8" y="2505061"/>
            <a:ext cx="5118538" cy="1323439"/>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Mixed / heterogeneous groups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Individual work</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Flat hierarchy in the group</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Promoting social cohesion (cooperation)</a:t>
            </a:r>
            <a:endParaRPr>
              <a:cs typeface="Calibri"/>
            </a:endParaRPr>
          </a:p>
        </p:txBody>
      </p:sp>
      <p:sp>
        <p:nvSpPr>
          <p:cNvPr id="11" name="Rechteck 10"/>
          <p:cNvSpPr/>
          <p:nvPr/>
        </p:nvSpPr>
        <p:spPr bwMode="auto">
          <a:xfrm>
            <a:off x="515008" y="2505061"/>
            <a:ext cx="5044964" cy="1631216"/>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Entire team</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Homogeneous groups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Always the same groups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Strong hierarchy in the group</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Emphasise competition</a:t>
            </a:r>
            <a:endParaRPr>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4378319" y="548104"/>
            <a:ext cx="345688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lang="en-GB" b="0" u="none" spc="1000">
                <a:ln>
                  <a:solidFill>
                    <a:schemeClr val="accent6"/>
                  </a:solidFill>
                </a:ln>
                <a:solidFill>
                  <a:schemeClr val="accent6"/>
                </a:solidFill>
                <a:cs typeface="Calibri"/>
              </a:rPr>
              <a:t>E</a:t>
            </a:r>
            <a:r>
              <a:rPr b="0" u="none" spc="1000">
                <a:ln>
                  <a:solidFill>
                    <a:schemeClr val="accent6"/>
                  </a:solidFill>
                </a:ln>
                <a:solidFill>
                  <a:schemeClr val="accent6"/>
                </a:solidFill>
                <a:cs typeface="Calibri"/>
              </a:rPr>
              <a:t>Valuation</a:t>
            </a:r>
            <a:endParaRPr sz="9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8" y="2505061"/>
            <a:ext cx="5118538" cy="1938992"/>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Individual feedback on skills and abilities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Individual feedback on progress and development</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Same rules for all</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Consistent adherence to the rules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Promote self-evaluation</a:t>
            </a:r>
            <a:endParaRPr>
              <a:cs typeface="Calibri"/>
            </a:endParaRPr>
          </a:p>
        </p:txBody>
      </p:sp>
      <p:sp>
        <p:nvSpPr>
          <p:cNvPr id="11" name="Rechteck 10"/>
          <p:cNvSpPr/>
          <p:nvPr/>
        </p:nvSpPr>
        <p:spPr bwMode="auto">
          <a:xfrm>
            <a:off x="515007" y="2505060"/>
            <a:ext cx="5045322" cy="1920600"/>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Comparison of different athletes as feedback</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Public humiliation or punishment for mistakes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Different rules for athletes</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No consistent enforcement of rules</a:t>
            </a:r>
            <a:endParaRPr>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Title 1"/>
          <p:cNvSpPr txBox="1"/>
          <p:nvPr/>
        </p:nvSpPr>
        <p:spPr bwMode="auto">
          <a:xfrm>
            <a:off x="3123090" y="548104"/>
            <a:ext cx="5945820" cy="1070885"/>
          </a:xfrm>
          <a:prstGeom prst="rect">
            <a:avLst/>
          </a:prstGeom>
          <a:noFill/>
        </p:spPr>
        <p:txBody>
          <a:bodyPr vert="horz" lIns="91440" tIns="45720" rIns="91440" bIns="45720" rtlCol="0" anchor="ctr">
            <a:normAutofit/>
          </a:bodyPr>
          <a:lstStyle>
            <a:lvl1pPr algn="l">
              <a:lnSpc>
                <a:spcPct val="120000"/>
              </a:lnSpc>
              <a:spcBef>
                <a:spcPts val="0"/>
              </a:spcBef>
              <a:spcAft>
                <a:spcPts val="0"/>
              </a:spcAft>
              <a:defRPr sz="2800" b="1" cap="all" spc="600">
                <a:solidFill>
                  <a:schemeClr val="tx1"/>
                </a:solidFill>
                <a:latin typeface="+mj-lt"/>
                <a:ea typeface="+mj-ea"/>
                <a:cs typeface="+mj-cs"/>
              </a:defRPr>
            </a:lvl1pPr>
            <a:lvl2pPr algn="l">
              <a:lnSpc>
                <a:spcPct val="120000"/>
              </a:lnSpc>
              <a:spcBef>
                <a:spcPts val="0"/>
              </a:spcBef>
              <a:spcAft>
                <a:spcPts val="0"/>
              </a:spcAft>
              <a:defRPr sz="2800" b="1">
                <a:solidFill>
                  <a:schemeClr val="tx1"/>
                </a:solidFill>
                <a:latin typeface="Trade Gothic Next Cond"/>
              </a:defRPr>
            </a:lvl2pPr>
            <a:lvl3pPr algn="l">
              <a:lnSpc>
                <a:spcPct val="120000"/>
              </a:lnSpc>
              <a:spcBef>
                <a:spcPts val="0"/>
              </a:spcBef>
              <a:spcAft>
                <a:spcPts val="0"/>
              </a:spcAft>
              <a:defRPr sz="2800" b="1">
                <a:solidFill>
                  <a:schemeClr val="tx1"/>
                </a:solidFill>
                <a:latin typeface="Trade Gothic Next Cond"/>
              </a:defRPr>
            </a:lvl3pPr>
            <a:lvl4pPr algn="l">
              <a:lnSpc>
                <a:spcPct val="120000"/>
              </a:lnSpc>
              <a:spcBef>
                <a:spcPts val="0"/>
              </a:spcBef>
              <a:spcAft>
                <a:spcPts val="0"/>
              </a:spcAft>
              <a:defRPr sz="2800" b="1">
                <a:solidFill>
                  <a:schemeClr val="tx1"/>
                </a:solidFill>
                <a:latin typeface="Trade Gothic Next Cond"/>
              </a:defRPr>
            </a:lvl4pPr>
            <a:lvl5pPr algn="l">
              <a:lnSpc>
                <a:spcPct val="120000"/>
              </a:lnSpc>
              <a:spcBef>
                <a:spcPts val="0"/>
              </a:spcBef>
              <a:spcAft>
                <a:spcPts val="0"/>
              </a:spcAft>
              <a:defRPr sz="2800" b="1">
                <a:solidFill>
                  <a:schemeClr val="tx1"/>
                </a:solidFill>
                <a:latin typeface="Trade Gothic Next Cond"/>
              </a:defRPr>
            </a:lvl5pPr>
            <a:lvl6pPr marL="457200" algn="l">
              <a:lnSpc>
                <a:spcPct val="120000"/>
              </a:lnSpc>
              <a:spcBef>
                <a:spcPts val="0"/>
              </a:spcBef>
              <a:spcAft>
                <a:spcPts val="0"/>
              </a:spcAft>
              <a:defRPr sz="2800" b="1">
                <a:solidFill>
                  <a:schemeClr val="tx1"/>
                </a:solidFill>
                <a:latin typeface="Trade Gothic Next Cond"/>
              </a:defRPr>
            </a:lvl6pPr>
            <a:lvl7pPr marL="914400" algn="l">
              <a:lnSpc>
                <a:spcPct val="120000"/>
              </a:lnSpc>
              <a:spcBef>
                <a:spcPts val="0"/>
              </a:spcBef>
              <a:spcAft>
                <a:spcPts val="0"/>
              </a:spcAft>
              <a:defRPr sz="2800" b="1">
                <a:solidFill>
                  <a:schemeClr val="tx1"/>
                </a:solidFill>
                <a:latin typeface="Trade Gothic Next Cond"/>
              </a:defRPr>
            </a:lvl7pPr>
            <a:lvl8pPr marL="1371600" algn="l">
              <a:lnSpc>
                <a:spcPct val="120000"/>
              </a:lnSpc>
              <a:spcBef>
                <a:spcPts val="0"/>
              </a:spcBef>
              <a:spcAft>
                <a:spcPts val="0"/>
              </a:spcAft>
              <a:defRPr sz="2800" b="1">
                <a:solidFill>
                  <a:schemeClr val="tx1"/>
                </a:solidFill>
                <a:latin typeface="Trade Gothic Next Cond"/>
              </a:defRPr>
            </a:lvl8pPr>
            <a:lvl9pPr marL="1828800" algn="l">
              <a:lnSpc>
                <a:spcPct val="120000"/>
              </a:lnSpc>
              <a:spcBef>
                <a:spcPts val="0"/>
              </a:spcBef>
              <a:spcAft>
                <a:spcPts val="0"/>
              </a:spcAft>
              <a:defRPr sz="2800" b="1">
                <a:solidFill>
                  <a:schemeClr val="tx1"/>
                </a:solidFill>
                <a:latin typeface="Trade Gothic Next Cond"/>
              </a:defRPr>
            </a:lvl9pPr>
          </a:lstStyle>
          <a:p>
            <a:pPr algn="ctr">
              <a:defRPr/>
            </a:pPr>
            <a:r>
              <a:rPr sz="3200" b="0" u="none" spc="1000">
                <a:ln>
                  <a:solidFill>
                    <a:schemeClr val="accent6"/>
                  </a:solidFill>
                </a:ln>
                <a:solidFill>
                  <a:schemeClr val="accent6"/>
                </a:solidFill>
                <a:cs typeface="Calibri"/>
              </a:rPr>
              <a:t>TIME</a:t>
            </a:r>
            <a:endParaRPr sz="800" b="0">
              <a:solidFill>
                <a:schemeClr val="accent2"/>
              </a:solidFill>
              <a:cs typeface="Calibri"/>
            </a:endParaRPr>
          </a:p>
        </p:txBody>
      </p:sp>
      <p:sp>
        <p:nvSpPr>
          <p:cNvPr id="6" name="Textfeld 5"/>
          <p:cNvSpPr txBox="1"/>
          <p:nvPr/>
        </p:nvSpPr>
        <p:spPr bwMode="auto">
          <a:xfrm>
            <a:off x="917174" y="755160"/>
            <a:ext cx="2002973" cy="400110"/>
          </a:xfrm>
          <a:prstGeom prst="rect">
            <a:avLst/>
          </a:prstGeom>
          <a:solidFill>
            <a:schemeClr val="accent1"/>
          </a:solidFill>
          <a:ln>
            <a:noFill/>
          </a:ln>
        </p:spPr>
        <p:txBody>
          <a:bodyPr wrap="square" rtlCol="0">
            <a:spAutoFit/>
          </a:bodyPr>
          <a:lstStyle/>
          <a:p>
            <a:pPr algn="ctr">
              <a:defRPr/>
            </a:pPr>
            <a:r>
              <a:rPr sz="2000" u="none">
                <a:solidFill>
                  <a:schemeClr val="bg1"/>
                </a:solidFill>
                <a:cs typeface="Calibri"/>
              </a:rPr>
              <a:t>Disempowering</a:t>
            </a:r>
            <a:endParaRPr sz="2000">
              <a:solidFill>
                <a:schemeClr val="bg1"/>
              </a:solidFill>
              <a:cs typeface="Calibri"/>
            </a:endParaRPr>
          </a:p>
        </p:txBody>
      </p:sp>
      <p:sp>
        <p:nvSpPr>
          <p:cNvPr id="7" name="Textfeld 6"/>
          <p:cNvSpPr txBox="1"/>
          <p:nvPr/>
        </p:nvSpPr>
        <p:spPr bwMode="auto">
          <a:xfrm>
            <a:off x="9068910" y="755160"/>
            <a:ext cx="2002973" cy="400110"/>
          </a:xfrm>
          <a:prstGeom prst="rect">
            <a:avLst/>
          </a:prstGeom>
          <a:solidFill>
            <a:srgbClr val="92D050"/>
          </a:solidFill>
          <a:ln>
            <a:noFill/>
          </a:ln>
        </p:spPr>
        <p:txBody>
          <a:bodyPr wrap="square" rtlCol="0">
            <a:spAutoFit/>
          </a:bodyPr>
          <a:lstStyle/>
          <a:p>
            <a:pPr algn="ctr">
              <a:defRPr/>
            </a:pPr>
            <a:r>
              <a:rPr sz="2000" u="none">
                <a:cs typeface="Calibri"/>
              </a:rPr>
              <a:t>Empowering</a:t>
            </a:r>
            <a:endParaRPr sz="2000">
              <a:cs typeface="Calibri"/>
            </a:endParaRPr>
          </a:p>
        </p:txBody>
      </p:sp>
      <p:cxnSp>
        <p:nvCxnSpPr>
          <p:cNvPr id="8" name="Gerade Verbindung mit Pfeil 7"/>
          <p:cNvCxnSpPr>
            <a:cxnSpLocks/>
          </p:cNvCxnSpPr>
          <p:nvPr/>
        </p:nvCxnSpPr>
        <p:spPr bwMode="auto">
          <a:xfrm>
            <a:off x="7813682" y="1116184"/>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cxnSpLocks/>
          </p:cNvCxnSpPr>
          <p:nvPr/>
        </p:nvCxnSpPr>
        <p:spPr bwMode="auto">
          <a:xfrm rot="10800000">
            <a:off x="3252089" y="1109103"/>
            <a:ext cx="90061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bwMode="auto">
          <a:xfrm>
            <a:off x="6642538" y="2505061"/>
            <a:ext cx="5118538" cy="1015663"/>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Individual time to practise</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Spend the same amount of time with all athletes</a:t>
            </a:r>
            <a:endParaRPr>
              <a:cs typeface="Calibri"/>
            </a:endParaRPr>
          </a:p>
        </p:txBody>
      </p:sp>
      <p:sp>
        <p:nvSpPr>
          <p:cNvPr id="11" name="Rechteck 10"/>
          <p:cNvSpPr/>
          <p:nvPr/>
        </p:nvSpPr>
        <p:spPr bwMode="auto">
          <a:xfrm>
            <a:off x="515008" y="2505061"/>
            <a:ext cx="5044964" cy="1323439"/>
          </a:xfrm>
          <a:prstGeom prst="rect">
            <a:avLst/>
          </a:prstGeom>
        </p:spPr>
        <p:txBody>
          <a:bodyPr wrap="square">
            <a:spAutoFit/>
          </a:bodyPr>
          <a:lstStyle/>
          <a:p>
            <a:pPr marL="342900" lvl="0" indent="-342900" algn="l">
              <a:spcAft>
                <a:spcPts val="0"/>
              </a:spcAft>
              <a:buFont typeface="Wingdings"/>
              <a:buChar char="§"/>
              <a:tabLst>
                <a:tab pos="132080" algn="l"/>
              </a:tabLst>
              <a:defRPr/>
            </a:pPr>
            <a:r>
              <a:rPr sz="2000" u="none">
                <a:ea typeface="Times New Roman"/>
                <a:cs typeface="Calibri"/>
              </a:rPr>
              <a:t>Total exercise time limited</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Practice time identical for all</a:t>
            </a:r>
            <a:endParaRPr>
              <a:cs typeface="Calibri"/>
            </a:endParaRPr>
          </a:p>
          <a:p>
            <a:pPr marL="342900" lvl="0" indent="-342900" algn="l">
              <a:spcAft>
                <a:spcPts val="0"/>
              </a:spcAft>
              <a:buFont typeface="Wingdings"/>
              <a:buChar char="§"/>
              <a:tabLst>
                <a:tab pos="132080" algn="l"/>
              </a:tabLst>
              <a:defRPr/>
            </a:pPr>
            <a:r>
              <a:rPr sz="2000" u="none">
                <a:ea typeface="Times New Roman"/>
                <a:cs typeface="Calibri"/>
              </a:rPr>
              <a:t>Time distribution varies greatly for the individual athletes</a:t>
            </a:r>
            <a:endParaRPr>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u="none"/>
              <a:t>Reflection</a:t>
            </a:r>
            <a:endParaRPr/>
          </a:p>
        </p:txBody>
      </p:sp>
      <p:sp>
        <p:nvSpPr>
          <p:cNvPr id="6" name="Textplatzhalter 5"/>
          <p:cNvSpPr>
            <a:spLocks noGrp="1"/>
          </p:cNvSpPr>
          <p:nvPr>
            <p:ph idx="1"/>
          </p:nvPr>
        </p:nvSpPr>
        <p:spPr bwMode="auto"/>
        <p:txBody>
          <a:bodyPr/>
          <a:lstStyle/>
          <a:p>
            <a:pPr algn="l">
              <a:defRPr/>
            </a:pPr>
            <a:r>
              <a:rPr sz="2400" u="none"/>
              <a:t>Discuss </a:t>
            </a:r>
            <a:r>
              <a:rPr sz="2400" u="none">
                <a:solidFill>
                  <a:schemeClr val="accent2"/>
                </a:solidFill>
              </a:rPr>
              <a:t>your own behaviour in training </a:t>
            </a:r>
            <a:r>
              <a:rPr sz="2400" u="none"/>
              <a:t>based on the following questions:</a:t>
            </a:r>
            <a:endParaRPr sz="2400"/>
          </a:p>
          <a:p>
            <a:pPr algn="l">
              <a:defRPr/>
            </a:pPr>
            <a:endParaRPr sz="2400"/>
          </a:p>
          <a:p>
            <a:pPr marL="342900" indent="-342900" algn="l">
              <a:buFont typeface="Wingdings"/>
              <a:buChar char="§"/>
              <a:defRPr/>
            </a:pPr>
            <a:r>
              <a:rPr u="none"/>
              <a:t>What am I already doing? </a:t>
            </a:r>
            <a:endParaRPr sz="2400"/>
          </a:p>
          <a:p>
            <a:pPr marL="342900" indent="-342900" algn="l">
              <a:buFont typeface="Wingdings"/>
              <a:buChar char="§"/>
              <a:defRPr/>
            </a:pPr>
            <a:r>
              <a:rPr u="none"/>
              <a:t>Where do I see potential for further development?</a:t>
            </a:r>
            <a:endParaRPr sz="2400"/>
          </a:p>
          <a:p>
            <a:pPr marL="342900" indent="-342900" algn="l">
              <a:buFont typeface="Wingdings"/>
              <a:buChar char="§"/>
              <a:defRPr/>
            </a:pPr>
            <a:r>
              <a:rPr u="none"/>
              <a:t>What is my goal for the coming weeks/months?</a:t>
            </a:r>
            <a:endParaRPr sz="2400"/>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28</a:t>
            </a:fld>
            <a:endParaRPr/>
          </a:p>
        </p:txBody>
      </p:sp>
      <p:pic>
        <p:nvPicPr>
          <p:cNvPr id="4" name="Picture 3" descr="Cartoon a cartoon of two men&#10;&#10;Description automatically generated"/>
          <p:cNvPicPr>
            <a:picLocks noChangeAspect="1"/>
          </p:cNvPicPr>
          <p:nvPr/>
        </p:nvPicPr>
        <p:blipFill>
          <a:blip r:embed="rId3"/>
          <a:stretch/>
        </p:blipFill>
        <p:spPr bwMode="auto">
          <a:xfrm>
            <a:off x="624418" y="-68849"/>
            <a:ext cx="3515434" cy="351543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u="none">
                <a:highlight>
                  <a:srgbClr val="FFFF00"/>
                </a:highlight>
              </a:rPr>
              <a:t>Empowerment exercise collection</a:t>
            </a:r>
            <a:endParaRPr>
              <a:highlight>
                <a:srgbClr val="FFFF00"/>
              </a:highlight>
            </a:endParaRPr>
          </a:p>
        </p:txBody>
      </p:sp>
      <p:sp>
        <p:nvSpPr>
          <p:cNvPr id="3" name="Content Placeholder 2"/>
          <p:cNvSpPr>
            <a:spLocks noGrp="1"/>
          </p:cNvSpPr>
          <p:nvPr>
            <p:ph idx="1"/>
          </p:nvPr>
        </p:nvSpPr>
        <p:spPr bwMode="auto"/>
        <p:txBody>
          <a:bodyPr/>
          <a:lstStyle/>
          <a:p>
            <a:pPr algn="l">
              <a:defRPr/>
            </a:pPr>
            <a:r>
              <a:rPr u="none">
                <a:highlight>
                  <a:srgbClr val="FFFF00"/>
                </a:highlight>
              </a:rPr>
              <a:t>(HERE LINK &amp; EMBEDD QR Code)</a:t>
            </a:r>
            <a:endParaRPr>
              <a:highlight>
                <a:srgbClr val="FFFF00"/>
              </a:highlight>
            </a:endParaRPr>
          </a:p>
          <a:p>
            <a:pPr algn="l">
              <a:defRPr/>
            </a:pPr>
            <a:endParaRPr>
              <a:highlight>
                <a:srgbClr val="FFFF00"/>
              </a:highlight>
            </a:endParaRPr>
          </a:p>
          <a:p>
            <a:pPr algn="l">
              <a:defRPr/>
            </a:pPr>
            <a:endParaRPr>
              <a:highlight>
                <a:srgbClr val="FFFF00"/>
              </a:highlight>
            </a:endParaRPr>
          </a:p>
          <a:p>
            <a:pPr algn="l">
              <a:defRPr/>
            </a:pPr>
            <a:r>
              <a:rPr u="none">
                <a:highlight>
                  <a:srgbClr val="FFFF00"/>
                </a:highlight>
              </a:rPr>
              <a:t>With the help of the "Empowerment Exercise Collection", coaches can implement the </a:t>
            </a:r>
            <a:r>
              <a:rPr lang="en-GB" u="none">
                <a:highlight>
                  <a:srgbClr val="FFFF00"/>
                </a:highlight>
              </a:rPr>
              <a:t>empowering coaching climate</a:t>
            </a:r>
            <a:r>
              <a:rPr u="none">
                <a:highlight>
                  <a:srgbClr val="FFFF00"/>
                </a:highlight>
              </a:rPr>
              <a:t> independently.</a:t>
            </a:r>
            <a:endParaRPr lang="en-GB" u="none">
              <a:highlight>
                <a:srgbClr val="FFFF00"/>
              </a:highlight>
            </a:endParaRPr>
          </a:p>
          <a:p>
            <a:pPr algn="l">
              <a:defRPr/>
            </a:pPr>
            <a:endParaRPr/>
          </a:p>
        </p:txBody>
      </p:sp>
      <p:sp>
        <p:nvSpPr>
          <p:cNvPr id="4" name="Slide Number Placeholder 3"/>
          <p:cNvSpPr>
            <a:spLocks noGrp="1"/>
          </p:cNvSpPr>
          <p:nvPr>
            <p:ph type="sldNum" sz="quarter" idx="12"/>
          </p:nvPr>
        </p:nvSpPr>
        <p:spPr bwMode="auto"/>
        <p:txBody>
          <a:bodyPr/>
          <a:lstStyle/>
          <a:p>
            <a:pPr algn="r">
              <a:defRPr/>
            </a:pPr>
            <a:fld id="{BC6ACECB-09E2-B148-A321-B1DE9C880DE8}" type="slidenum">
              <a:rPr/>
              <a:t>29</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u="none"/>
              <a:t>Workshop programme</a:t>
            </a:r>
            <a:endParaRPr/>
          </a:p>
        </p:txBody>
      </p:sp>
      <p:sp>
        <p:nvSpPr>
          <p:cNvPr id="4" name="Content Placeholder 3"/>
          <p:cNvSpPr>
            <a:spLocks noGrp="1"/>
          </p:cNvSpPr>
          <p:nvPr>
            <p:ph sz="half" idx="1"/>
          </p:nvPr>
        </p:nvSpPr>
        <p:spPr bwMode="auto"/>
        <p:txBody>
          <a:bodyPr/>
          <a:lstStyle/>
          <a:p>
            <a:pPr algn="l">
              <a:defRPr/>
            </a:pPr>
            <a:r>
              <a:rPr u="none">
                <a:solidFill>
                  <a:schemeClr val="accent2"/>
                </a:solidFill>
              </a:rPr>
              <a:t>Duration 120 min</a:t>
            </a:r>
            <a:endParaRPr>
              <a:solidFill>
                <a:schemeClr val="accent2"/>
              </a:solidFill>
            </a:endParaRPr>
          </a:p>
          <a:p>
            <a:pPr algn="l">
              <a:defRPr/>
            </a:pPr>
            <a:endParaRPr>
              <a:solidFill>
                <a:schemeClr val="accent2"/>
              </a:solidFill>
            </a:endParaRPr>
          </a:p>
          <a:p>
            <a:pPr marL="342900" indent="-342900" algn="l">
              <a:buFont typeface="Wingdings"/>
              <a:buChar char="§"/>
              <a:defRPr/>
            </a:pPr>
            <a:r>
              <a:rPr u="none"/>
              <a:t>Coaches' perspectives on the topic of protection from violence</a:t>
            </a:r>
            <a:endParaRPr/>
          </a:p>
          <a:p>
            <a:pPr marL="342900" indent="-342900" algn="l">
              <a:buFont typeface="Wingdings"/>
              <a:buChar char="§"/>
              <a:defRPr/>
            </a:pPr>
            <a:r>
              <a:rPr u="none"/>
              <a:t>Basics of the </a:t>
            </a:r>
            <a:r>
              <a:rPr lang="en-GB" u="none"/>
              <a:t>empowering coaching climate</a:t>
            </a:r>
            <a:endParaRPr u="none"/>
          </a:p>
          <a:p>
            <a:pPr marL="342900" indent="-342900" algn="l">
              <a:buFont typeface="Wingdings"/>
              <a:buChar char="§"/>
              <a:defRPr/>
            </a:pPr>
            <a:r>
              <a:rPr u="none"/>
              <a:t>Implementation in training practice based on the empowerment areas</a:t>
            </a:r>
            <a:endParaRPr/>
          </a:p>
          <a:p>
            <a:pPr marL="342900" indent="-342900" algn="l">
              <a:buFont typeface="Wingdings"/>
              <a:buChar char="§"/>
              <a:defRPr/>
            </a:pPr>
            <a:r>
              <a:rPr u="none"/>
              <a:t>Take-Home Message</a:t>
            </a:r>
            <a:endParaRPr/>
          </a:p>
        </p:txBody>
      </p:sp>
      <p:sp>
        <p:nvSpPr>
          <p:cNvPr id="6" name="Slide Number Placeholder 5"/>
          <p:cNvSpPr>
            <a:spLocks noGrp="1"/>
          </p:cNvSpPr>
          <p:nvPr>
            <p:ph type="sldNum" sz="quarter" idx="14"/>
          </p:nvPr>
        </p:nvSpPr>
        <p:spPr bwMode="auto"/>
        <p:txBody>
          <a:bodyPr/>
          <a:lstStyle/>
          <a:p>
            <a:pPr algn="r">
              <a:defRPr/>
            </a:pPr>
            <a:fld id="{84A1FA42-DC19-BA43-BB12-83C626D2DFE2}" type="slidenum">
              <a:rPr/>
              <a:t>3</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l">
              <a:defRPr/>
            </a:pPr>
            <a:r>
              <a:rPr u="none"/>
              <a:t>Take-Home Message</a:t>
            </a:r>
            <a:endParaRPr/>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30</a:t>
            </a:fld>
            <a:endParaRPr/>
          </a:p>
        </p:txBody>
      </p:sp>
      <p:pic>
        <p:nvPicPr>
          <p:cNvPr id="3" name="Picture 10" descr="Cartoon of two people giving a thumbs up&#10;&#10;Description automatically generated"/>
          <p:cNvPicPr>
            <a:picLocks noChangeAspect="1"/>
          </p:cNvPicPr>
          <p:nvPr/>
        </p:nvPicPr>
        <p:blipFill>
          <a:blip r:embed="rId3"/>
          <a:stretch/>
        </p:blipFill>
        <p:spPr bwMode="auto">
          <a:xfrm>
            <a:off x="5447928" y="2793896"/>
            <a:ext cx="3589111" cy="358911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u="none"/>
              <a:t>Possible offers of help</a:t>
            </a:r>
            <a:endParaRPr/>
          </a:p>
        </p:txBody>
      </p:sp>
      <p:sp>
        <p:nvSpPr>
          <p:cNvPr id="4" name="Inhaltsplatzhalter 3"/>
          <p:cNvSpPr>
            <a:spLocks noGrp="1"/>
          </p:cNvSpPr>
          <p:nvPr>
            <p:ph sz="half" idx="1"/>
          </p:nvPr>
        </p:nvSpPr>
        <p:spPr bwMode="auto">
          <a:prstGeom prst="rect">
            <a:avLst/>
          </a:prstGeom>
          <a:noFill/>
        </p:spPr>
        <p:txBody>
          <a:bodyPr>
            <a:normAutofit fontScale="92500" lnSpcReduction="20000"/>
          </a:bodyPr>
          <a:lstStyle/>
          <a:p>
            <a:pPr marL="457200" indent="-457200" algn="l">
              <a:buFont typeface="+mj-lt"/>
              <a:buAutoNum type="arabicPeriod"/>
              <a:defRPr/>
            </a:pPr>
            <a:r>
              <a:rPr u="none">
                <a:solidFill>
                  <a:srgbClr val="FF0000"/>
                </a:solidFill>
                <a:highlight>
                  <a:srgbClr val="FFFF00"/>
                </a:highlight>
              </a:rPr>
              <a:t>Contact persons in the organisation</a:t>
            </a:r>
            <a:endParaRPr/>
          </a:p>
          <a:p>
            <a:pPr marL="457200" indent="-457200" algn="l">
              <a:buFont typeface="+mj-lt"/>
              <a:buAutoNum type="arabicPeriod"/>
              <a:defRPr/>
            </a:pPr>
            <a:endParaRPr>
              <a:solidFill>
                <a:srgbClr val="FF0000"/>
              </a:solidFill>
              <a:highlight>
                <a:srgbClr val="FFFF00"/>
              </a:highlight>
            </a:endParaRPr>
          </a:p>
          <a:p>
            <a:pPr marL="457200" indent="-457200" algn="l">
              <a:buFont typeface="+mj-lt"/>
              <a:buAutoNum type="arabicPeriod"/>
              <a:defRPr/>
            </a:pPr>
            <a:r>
              <a:rPr u="none">
                <a:solidFill>
                  <a:srgbClr val="FF0000"/>
                </a:solidFill>
                <a:highlight>
                  <a:srgbClr val="FFFF00"/>
                </a:highlight>
              </a:rPr>
              <a:t>Name local contact points/cooperation partners</a:t>
            </a:r>
            <a:endParaRPr/>
          </a:p>
          <a:p>
            <a:pPr marL="457200" indent="-457200" algn="l">
              <a:buFont typeface="+mj-lt"/>
              <a:buAutoNum type="arabicPeriod"/>
              <a:defRPr/>
            </a:pPr>
            <a:endParaRPr>
              <a:highlight>
                <a:srgbClr val="FFFF00"/>
              </a:highlight>
            </a:endParaRPr>
          </a:p>
          <a:p>
            <a:pPr marL="457200" indent="-457200" algn="l">
              <a:buFont typeface="+mj-lt"/>
              <a:buAutoNum type="arabicPeriod"/>
              <a:defRPr/>
            </a:pPr>
            <a:r>
              <a:rPr u="none">
                <a:solidFill>
                  <a:srgbClr val="FF0000"/>
                </a:solidFill>
                <a:highlight>
                  <a:srgbClr val="FFFF00"/>
                </a:highlight>
              </a:rPr>
              <a:t>Name contact points of the association/state sports association or similar</a:t>
            </a:r>
            <a:endParaRPr>
              <a:solidFill>
                <a:srgbClr val="FF0000"/>
              </a:solidFill>
              <a:highlight>
                <a:srgbClr val="FFFF00"/>
              </a:highlight>
            </a:endParaRPr>
          </a:p>
          <a:p>
            <a:pPr marL="457200" indent="-457200" algn="l">
              <a:buFont typeface="+mj-lt"/>
              <a:buAutoNum type="arabicPeriod"/>
              <a:defRPr/>
            </a:pPr>
            <a:endParaRPr/>
          </a:p>
          <a:p>
            <a:pPr marL="457200" indent="-457200" algn="l">
              <a:buFont typeface="+mj-lt"/>
              <a:buAutoNum type="arabicPeriod"/>
              <a:defRPr/>
            </a:pPr>
            <a:r>
              <a:rPr u="none"/>
              <a:t>SafeSport point of contact: </a:t>
            </a:r>
            <a:endParaRPr/>
          </a:p>
          <a:p>
            <a:pPr marL="914400" lvl="1" indent="-457200" algn="l">
              <a:buFont typeface="Wingdings"/>
              <a:buChar char="§"/>
              <a:defRPr/>
            </a:pPr>
            <a:r>
              <a:rPr u="sng">
                <a:hlinkClick r:id="rId3" tooltip="https://www.ansprechstelle-safe-sport.de/"/>
              </a:rPr>
              <a:t>https://www.ansprechstelle-safe-sport.de</a:t>
            </a:r>
            <a:r>
              <a:rPr u="none"/>
              <a:t> </a:t>
            </a:r>
            <a:endParaRPr/>
          </a:p>
          <a:p>
            <a:pPr marL="914400" lvl="1" indent="-457200" algn="l">
              <a:buFont typeface="Wingdings"/>
              <a:buChar char="§"/>
              <a:defRPr/>
            </a:pPr>
            <a:r>
              <a:rPr u="none"/>
              <a:t>Phone: +49 (0)800 11 222 00</a:t>
            </a:r>
            <a:endParaRPr/>
          </a:p>
          <a:p>
            <a:pPr marL="457200" indent="-457200" algn="l">
              <a:buFont typeface="+mj-lt"/>
              <a:buAutoNum type="arabicPeriod"/>
              <a:defRPr/>
            </a:pPr>
            <a:endParaRPr/>
          </a:p>
          <a:p>
            <a:pPr marL="457200" indent="-457200" algn="l">
              <a:buFont typeface="+mj-lt"/>
              <a:buAutoNum type="arabicPeriod"/>
              <a:defRPr/>
            </a:pPr>
            <a:r>
              <a:rPr u="none"/>
              <a:t>Nummer </a:t>
            </a:r>
            <a:r>
              <a:rPr u="none"/>
              <a:t>gegen</a:t>
            </a:r>
            <a:r>
              <a:rPr u="none"/>
              <a:t> Kummer: </a:t>
            </a:r>
            <a:endParaRPr/>
          </a:p>
          <a:p>
            <a:pPr marL="914400" lvl="1" indent="-457200" algn="l">
              <a:buFont typeface="Wingdings"/>
              <a:buChar char="§"/>
              <a:defRPr/>
            </a:pPr>
            <a:r>
              <a:rPr u="sng">
                <a:hlinkClick r:id="rId4" tooltip="https://www.nummergegenkummer.de/"/>
              </a:rPr>
              <a:t>https://www.nummergegenkummer.de</a:t>
            </a:r>
            <a:r>
              <a:rPr u="none"/>
              <a:t> </a:t>
            </a:r>
            <a:endParaRPr/>
          </a:p>
          <a:p>
            <a:pPr marL="914400" lvl="1" indent="-457200" algn="l">
              <a:buFont typeface="Wingdings"/>
              <a:buChar char="§"/>
              <a:defRPr/>
            </a:pPr>
            <a:r>
              <a:rPr u="none"/>
              <a:t>Phone: 116 111</a:t>
            </a:r>
            <a:endParaRPr/>
          </a:p>
          <a:p>
            <a:pPr lvl="1" algn="l">
              <a:defRPr/>
            </a:pPr>
            <a:endParaRPr/>
          </a:p>
          <a:p>
            <a:pPr marL="457200" indent="-457200" algn="l">
              <a:buFont typeface="+mj-lt"/>
              <a:buAutoNum type="arabicPeriod"/>
              <a:defRPr/>
            </a:pPr>
            <a:r>
              <a:rPr u="none"/>
              <a:t>Help portal for sexual abuse: </a:t>
            </a:r>
            <a:endParaRPr/>
          </a:p>
          <a:p>
            <a:pPr marL="914400" lvl="1" indent="-457200" algn="l">
              <a:buFont typeface="Wingdings"/>
              <a:buChar char="§"/>
              <a:defRPr/>
            </a:pPr>
            <a:r>
              <a:rPr u="sng">
                <a:hlinkClick r:id="rId5" tooltip="https://www.hilfe-portal-missbrauch.de/"/>
              </a:rPr>
              <a:t>https://www.hilfe-portal-missbrauch.de/en/home</a:t>
            </a:r>
            <a:endParaRPr/>
          </a:p>
          <a:p>
            <a:pPr marL="914400" lvl="1" indent="-457200" algn="l">
              <a:buFont typeface="Wingdings"/>
              <a:buChar char="§"/>
              <a:defRPr/>
            </a:pPr>
            <a:r>
              <a:rPr u="none"/>
              <a:t>Phone: +49 (0)8002255530</a:t>
            </a:r>
            <a:endParaRPr/>
          </a:p>
          <a:p>
            <a:pPr marL="457200" indent="-457200" algn="l">
              <a:buFont typeface="+mj-lt"/>
              <a:buAutoNum type="arabicPeriod"/>
              <a:defRPr/>
            </a:pPr>
            <a:endParaRPr>
              <a:highlight>
                <a:srgbClr val="FFFF00"/>
              </a:highlight>
            </a:endParaRPr>
          </a:p>
          <a:p>
            <a:pPr marL="457200" indent="-457200" algn="l">
              <a:buFont typeface="+mj-lt"/>
              <a:buAutoNum type="arabicPeriod"/>
              <a:defRPr/>
            </a:pPr>
            <a:endParaRPr>
              <a:solidFill>
                <a:srgbClr val="FF0000"/>
              </a:solidFill>
              <a:highlight>
                <a:srgbClr val="FFFF00"/>
              </a:highlight>
            </a:endParaRPr>
          </a:p>
          <a:p>
            <a:pPr algn="l">
              <a:defRPr/>
            </a:pP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31</a:t>
            </a:fld>
            <a:endParaRPr/>
          </a:p>
        </p:txBody>
      </p:sp>
      <p:pic>
        <p:nvPicPr>
          <p:cNvPr id="2" name="Picture 2"/>
          <p:cNvPicPr>
            <a:picLocks noChangeAspect="1"/>
          </p:cNvPicPr>
          <p:nvPr/>
        </p:nvPicPr>
        <p:blipFill>
          <a:blip r:embed="rId6"/>
          <a:stretch/>
        </p:blipFill>
        <p:spPr bwMode="auto">
          <a:xfrm>
            <a:off x="7871792" y="2133515"/>
            <a:ext cx="2590969" cy="259096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 name="Titel 3"/>
          <p:cNvSpPr>
            <a:spLocks noGrp="1"/>
          </p:cNvSpPr>
          <p:nvPr>
            <p:ph type="title"/>
          </p:nvPr>
        </p:nvSpPr>
        <p:spPr bwMode="auto">
          <a:xfrm rot="10800000" flipV="1">
            <a:off x="617513" y="736270"/>
            <a:ext cx="4880759" cy="1994898"/>
          </a:xfrm>
        </p:spPr>
        <p:txBody>
          <a:bodyPr/>
          <a:lstStyle/>
          <a:p>
            <a:pPr algn="ctr">
              <a:lnSpc>
                <a:spcPct val="150000"/>
              </a:lnSpc>
              <a:defRPr/>
            </a:pPr>
            <a:r>
              <a:rPr sz="2600" u="none">
                <a:solidFill>
                  <a:schemeClr val="accent1"/>
                </a:solidFill>
              </a:rPr>
              <a:t>Thank you very much </a:t>
            </a:r>
            <a:br>
              <a:rPr sz="2600">
                <a:solidFill>
                  <a:schemeClr val="accent1"/>
                </a:solidFill>
              </a:rPr>
            </a:br>
            <a:r>
              <a:rPr sz="2600" u="none">
                <a:solidFill>
                  <a:schemeClr val="accent1"/>
                </a:solidFill>
              </a:rPr>
              <a:t>for your attention!</a:t>
            </a:r>
            <a:endParaRPr/>
          </a:p>
        </p:txBody>
      </p:sp>
      <p:sp>
        <p:nvSpPr>
          <p:cNvPr id="6" name="Titel 3"/>
          <p:cNvSpPr txBox="1"/>
          <p:nvPr/>
        </p:nvSpPr>
        <p:spPr bwMode="auto">
          <a:xfrm rot="10800000" flipV="1">
            <a:off x="6733723" y="3676711"/>
            <a:ext cx="4880759" cy="1994898"/>
          </a:xfrm>
          <a:prstGeom prst="rect">
            <a:avLst/>
          </a:prstGeom>
        </p:spPr>
        <p:txBody>
          <a:bodyPr anchor="ctr"/>
          <a:lstStyle>
            <a:lvl1pPr algn="l">
              <a:spcBef>
                <a:spcPts val="0"/>
              </a:spcBef>
              <a:spcAft>
                <a:spcPts val="0"/>
              </a:spcAft>
              <a:defRPr sz="2400" b="1" cap="all" spc="1000">
                <a:solidFill>
                  <a:schemeClr val="tx1"/>
                </a:solidFill>
                <a:latin typeface="+mj-lt"/>
                <a:ea typeface="+mj-ea"/>
                <a:cs typeface="+mj-cs"/>
              </a:defRPr>
            </a:lvl1pPr>
            <a:lvl2pPr algn="l">
              <a:spcBef>
                <a:spcPts val="0"/>
              </a:spcBef>
              <a:spcAft>
                <a:spcPts val="0"/>
              </a:spcAft>
              <a:defRPr sz="2800" b="1">
                <a:solidFill>
                  <a:srgbClr val="1F497D"/>
                </a:solidFill>
                <a:latin typeface="Calibri"/>
              </a:defRPr>
            </a:lvl2pPr>
            <a:lvl3pPr algn="l">
              <a:spcBef>
                <a:spcPts val="0"/>
              </a:spcBef>
              <a:spcAft>
                <a:spcPts val="0"/>
              </a:spcAft>
              <a:defRPr sz="2800" b="1">
                <a:solidFill>
                  <a:srgbClr val="1F497D"/>
                </a:solidFill>
                <a:latin typeface="Calibri"/>
              </a:defRPr>
            </a:lvl3pPr>
            <a:lvl4pPr algn="l">
              <a:spcBef>
                <a:spcPts val="0"/>
              </a:spcBef>
              <a:spcAft>
                <a:spcPts val="0"/>
              </a:spcAft>
              <a:defRPr sz="2800" b="1">
                <a:solidFill>
                  <a:srgbClr val="1F497D"/>
                </a:solidFill>
                <a:latin typeface="Calibri"/>
              </a:defRPr>
            </a:lvl4pPr>
            <a:lvl5pPr algn="l">
              <a:spcBef>
                <a:spcPts val="0"/>
              </a:spcBef>
              <a:spcAft>
                <a:spcPts val="0"/>
              </a:spcAft>
              <a:defRPr sz="2800" b="1">
                <a:solidFill>
                  <a:srgbClr val="1F497D"/>
                </a:solidFill>
                <a:latin typeface="Calibri"/>
              </a:defRPr>
            </a:lvl5pPr>
            <a:lvl6pPr marL="457200" algn="l">
              <a:spcBef>
                <a:spcPts val="0"/>
              </a:spcBef>
              <a:spcAft>
                <a:spcPts val="0"/>
              </a:spcAft>
              <a:defRPr sz="2800" b="1">
                <a:solidFill>
                  <a:schemeClr val="tx1"/>
                </a:solidFill>
                <a:latin typeface="Calibri"/>
              </a:defRPr>
            </a:lvl6pPr>
            <a:lvl7pPr marL="914400" algn="l">
              <a:spcBef>
                <a:spcPts val="0"/>
              </a:spcBef>
              <a:spcAft>
                <a:spcPts val="0"/>
              </a:spcAft>
              <a:defRPr sz="2800" b="1">
                <a:solidFill>
                  <a:schemeClr val="tx1"/>
                </a:solidFill>
                <a:latin typeface="Calibri"/>
              </a:defRPr>
            </a:lvl7pPr>
            <a:lvl8pPr marL="1371600" algn="l">
              <a:spcBef>
                <a:spcPts val="0"/>
              </a:spcBef>
              <a:spcAft>
                <a:spcPts val="0"/>
              </a:spcAft>
              <a:defRPr sz="2800" b="1">
                <a:solidFill>
                  <a:schemeClr val="tx1"/>
                </a:solidFill>
                <a:latin typeface="Calibri"/>
              </a:defRPr>
            </a:lvl8pPr>
            <a:lvl9pPr marL="1828800" algn="l">
              <a:spcBef>
                <a:spcPts val="0"/>
              </a:spcBef>
              <a:spcAft>
                <a:spcPts val="0"/>
              </a:spcAft>
              <a:defRPr sz="2800" b="1">
                <a:solidFill>
                  <a:schemeClr val="tx1"/>
                </a:solidFill>
                <a:latin typeface="Calibri"/>
              </a:defRPr>
            </a:lvl9pPr>
          </a:lstStyle>
          <a:p>
            <a:pPr algn="ctr">
              <a:lnSpc>
                <a:spcPct val="90000"/>
              </a:lnSpc>
              <a:spcBef>
                <a:spcPts val="0"/>
              </a:spcBef>
              <a:spcAft>
                <a:spcPts val="0"/>
              </a:spcAft>
              <a:buFont typeface="Arial"/>
              <a:defRPr/>
            </a:pPr>
            <a:r>
              <a:rPr sz="4800" b="0" u="none">
                <a:ln w="9525" cap="flat">
                  <a:noFill/>
                  <a:prstDash val="solid"/>
                  <a:round/>
                </a:ln>
                <a:ea typeface="Arial"/>
                <a:cs typeface="Calibri"/>
              </a:rPr>
              <a:t>Are there any questions?</a:t>
            </a:r>
            <a:endParaRPr sz="1800" b="0">
              <a:cs typeface="Calibri"/>
            </a:endParaRPr>
          </a:p>
        </p:txBody>
      </p:sp>
      <p:pic>
        <p:nvPicPr>
          <p:cNvPr id="3" name="Picture 2" descr="A group of people holding a banner&#10;&#10;Description automatically generated"/>
          <p:cNvPicPr>
            <a:picLocks noChangeAspect="1"/>
          </p:cNvPicPr>
          <p:nvPr/>
        </p:nvPicPr>
        <p:blipFill>
          <a:blip r:embed="rId3"/>
          <a:stretch/>
        </p:blipFill>
        <p:spPr bwMode="auto">
          <a:xfrm>
            <a:off x="1415479" y="3429000"/>
            <a:ext cx="3212856" cy="3212856"/>
          </a:xfrm>
          <a:prstGeom prst="rect">
            <a:avLst/>
          </a:prstGeom>
        </p:spPr>
      </p:pic>
      <p:pic>
        <p:nvPicPr>
          <p:cNvPr id="7" name="Picture 6"/>
          <p:cNvPicPr>
            <a:picLocks noChangeAspect="1"/>
          </p:cNvPicPr>
          <p:nvPr/>
        </p:nvPicPr>
        <p:blipFill>
          <a:blip r:embed="rId4"/>
          <a:stretch/>
        </p:blipFill>
        <p:spPr bwMode="auto">
          <a:xfrm>
            <a:off x="7680176" y="0"/>
            <a:ext cx="3240360" cy="324036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u="none"/>
              <a:t>Sources</a:t>
            </a: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33</a:t>
            </a:fld>
            <a:endParaRPr/>
          </a:p>
        </p:txBody>
      </p:sp>
      <p:sp>
        <p:nvSpPr>
          <p:cNvPr id="13" name="Content Placeholder 12"/>
          <p:cNvSpPr>
            <a:spLocks noGrp="1"/>
          </p:cNvSpPr>
          <p:nvPr>
            <p:ph sz="half" idx="1"/>
          </p:nvPr>
        </p:nvSpPr>
        <p:spPr bwMode="auto"/>
        <p:txBody>
          <a:bodyPr>
            <a:normAutofit fontScale="92500" lnSpcReduction="10000"/>
          </a:bodyPr>
          <a:lstStyle/>
          <a:p>
            <a:pPr marL="342900" indent="-342900" algn="l">
              <a:buFont typeface="Wingdings"/>
              <a:buChar char="§"/>
              <a:defRPr/>
            </a:pPr>
            <a:r>
              <a:rPr sz="1200" b="0" i="0" u="none">
                <a:latin typeface="Helvetica Neue"/>
                <a:ea typeface="Helvetica Neue"/>
                <a:cs typeface="Helvetica Neue"/>
              </a:rPr>
              <a:t>Appleton, P. R., &amp; Duda, J. (2016). Examining the interactive effects of coach-created empowering and disempowering climate dimensions on athletes' health and functioning. </a:t>
            </a:r>
            <a:r>
              <a:rPr sz="1200" b="0" i="1" u="none">
                <a:latin typeface="Helvetica Neue"/>
                <a:ea typeface="Helvetica Neue"/>
                <a:cs typeface="Helvetica Neue"/>
              </a:rPr>
              <a:t>Psychology of Sport and Exercise</a:t>
            </a:r>
            <a:r>
              <a:rPr sz="1200" b="0" i="0" u="none">
                <a:latin typeface="Helvetica Neue"/>
                <a:ea typeface="Helvetica Neue"/>
                <a:cs typeface="Helvetica Neue"/>
              </a:rPr>
              <a:t>, 26, 61–70. </a:t>
            </a:r>
            <a:r>
              <a:rPr sz="1200" b="0" i="0" u="sng">
                <a:latin typeface="Helvetica Neue"/>
                <a:ea typeface="Helvetica Neue"/>
                <a:cs typeface="Helvetica Neue"/>
                <a:hlinkClick r:id="rId3" tooltip="https://doi.org/10.1016/j.psychsport.2016.06.007%20(Abgerufen"/>
              </a:rPr>
              <a:t>https://doi.org/10.1016/j.psychsport.2016.06.007. </a:t>
            </a:r>
            <a:endParaRPr sz="1200">
              <a:latin typeface="Helvetica Neue"/>
            </a:endParaRPr>
          </a:p>
          <a:p>
            <a:pPr marL="342900" indent="-342900" algn="l">
              <a:buFont typeface="Wingdings"/>
              <a:buChar char="§"/>
              <a:defRPr/>
            </a:pPr>
            <a:r>
              <a:rPr sz="1200" b="0" i="0" u="none">
                <a:latin typeface="Helvetica Neue"/>
                <a:ea typeface="Helvetica Neue"/>
                <a:cs typeface="Helvetica Neue"/>
              </a:rPr>
              <a:t>Bartsch, F., &amp; </a:t>
            </a:r>
            <a:r>
              <a:rPr sz="1200" b="0" i="0" u="none">
                <a:latin typeface="Helvetica Neue"/>
                <a:ea typeface="Helvetica Neue"/>
                <a:cs typeface="Helvetica Neue"/>
              </a:rPr>
              <a:t>Rulofs</a:t>
            </a:r>
            <a:r>
              <a:rPr sz="1200" b="0" i="0" u="none">
                <a:latin typeface="Helvetica Neue"/>
                <a:ea typeface="Helvetica Neue"/>
                <a:cs typeface="Helvetica Neue"/>
              </a:rPr>
              <a:t>, B. (2020). </a:t>
            </a:r>
            <a:r>
              <a:rPr sz="1200" b="0" i="1" u="none">
                <a:latin typeface="Helvetica Neue"/>
                <a:ea typeface="Helvetica Neue"/>
                <a:cs typeface="Helvetica Neue"/>
              </a:rPr>
              <a:t>»Safe Sport«—Ein </a:t>
            </a:r>
            <a:r>
              <a:rPr sz="1200" b="0" i="1" u="none">
                <a:latin typeface="Helvetica Neue"/>
                <a:ea typeface="Helvetica Neue"/>
                <a:cs typeface="Helvetica Neue"/>
              </a:rPr>
              <a:t>Handlungsleitfaden</a:t>
            </a:r>
            <a:r>
              <a:rPr sz="1200" b="0" i="1" u="none">
                <a:latin typeface="Helvetica Neue"/>
                <a:ea typeface="Helvetica Neue"/>
                <a:cs typeface="Helvetica Neue"/>
              </a:rPr>
              <a:t> </a:t>
            </a:r>
            <a:r>
              <a:rPr sz="1200" b="0" i="1" u="none">
                <a:latin typeface="Helvetica Neue"/>
                <a:ea typeface="Helvetica Neue"/>
                <a:cs typeface="Helvetica Neue"/>
              </a:rPr>
              <a:t>zum</a:t>
            </a:r>
            <a:r>
              <a:rPr sz="1200" b="0" i="1" u="none">
                <a:latin typeface="Helvetica Neue"/>
                <a:ea typeface="Helvetica Neue"/>
                <a:cs typeface="Helvetica Neue"/>
              </a:rPr>
              <a:t> Schutz von </a:t>
            </a:r>
            <a:r>
              <a:rPr sz="1200" b="0" i="1" u="none">
                <a:latin typeface="Helvetica Neue"/>
                <a:ea typeface="Helvetica Neue"/>
                <a:cs typeface="Helvetica Neue"/>
              </a:rPr>
              <a:t>Kindern</a:t>
            </a:r>
            <a:r>
              <a:rPr sz="1200" b="0" i="1" u="none">
                <a:latin typeface="Helvetica Neue"/>
                <a:ea typeface="Helvetica Neue"/>
                <a:cs typeface="Helvetica Neue"/>
              </a:rPr>
              <a:t> und </a:t>
            </a:r>
            <a:r>
              <a:rPr sz="1200" b="0" i="1" u="none">
                <a:latin typeface="Helvetica Neue"/>
                <a:ea typeface="Helvetica Neue"/>
                <a:cs typeface="Helvetica Neue"/>
              </a:rPr>
              <a:t>Jugendlichen</a:t>
            </a:r>
            <a:r>
              <a:rPr sz="1200" b="0" i="1" u="none">
                <a:latin typeface="Helvetica Neue"/>
                <a:ea typeface="Helvetica Neue"/>
                <a:cs typeface="Helvetica Neue"/>
              </a:rPr>
              <a:t> </a:t>
            </a:r>
            <a:r>
              <a:rPr sz="1200" b="0" i="1" u="none">
                <a:latin typeface="Helvetica Neue"/>
                <a:ea typeface="Helvetica Neue"/>
                <a:cs typeface="Helvetica Neue"/>
              </a:rPr>
              <a:t>vor</a:t>
            </a:r>
            <a:r>
              <a:rPr sz="1200" b="0" i="1" u="none">
                <a:latin typeface="Helvetica Neue"/>
                <a:ea typeface="Helvetica Neue"/>
                <a:cs typeface="Helvetica Neue"/>
              </a:rPr>
              <a:t> </a:t>
            </a:r>
            <a:r>
              <a:rPr sz="1200" b="0" i="1" u="none">
                <a:latin typeface="Helvetica Neue"/>
                <a:ea typeface="Helvetica Neue"/>
                <a:cs typeface="Helvetica Neue"/>
              </a:rPr>
              <a:t>Grenzverletzungen</a:t>
            </a:r>
            <a:r>
              <a:rPr sz="1200" b="0" i="1" u="none">
                <a:latin typeface="Helvetica Neue"/>
                <a:ea typeface="Helvetica Neue"/>
                <a:cs typeface="Helvetica Neue"/>
              </a:rPr>
              <a:t>, </a:t>
            </a:r>
            <a:r>
              <a:rPr sz="1200" b="0" i="1" u="none">
                <a:latin typeface="Helvetica Neue"/>
                <a:ea typeface="Helvetica Neue"/>
                <a:cs typeface="Helvetica Neue"/>
              </a:rPr>
              <a:t>sexualisierter</a:t>
            </a:r>
            <a:r>
              <a:rPr sz="1200" b="0" i="1" u="none">
                <a:latin typeface="Helvetica Neue"/>
                <a:ea typeface="Helvetica Neue"/>
                <a:cs typeface="Helvetica Neue"/>
              </a:rPr>
              <a:t> </a:t>
            </a:r>
            <a:r>
              <a:rPr sz="1200" b="0" i="1" u="none">
                <a:latin typeface="Helvetica Neue"/>
                <a:ea typeface="Helvetica Neue"/>
                <a:cs typeface="Helvetica Neue"/>
              </a:rPr>
              <a:t>Belästigung</a:t>
            </a:r>
            <a:r>
              <a:rPr sz="1200" b="0" i="1" u="none">
                <a:latin typeface="Helvetica Neue"/>
                <a:ea typeface="Helvetica Neue"/>
                <a:cs typeface="Helvetica Neue"/>
              </a:rPr>
              <a:t> und </a:t>
            </a:r>
            <a:r>
              <a:rPr sz="1200" b="0" i="1" u="none">
                <a:latin typeface="Helvetica Neue"/>
                <a:ea typeface="Helvetica Neue"/>
                <a:cs typeface="Helvetica Neue"/>
              </a:rPr>
              <a:t>Gewalt</a:t>
            </a:r>
            <a:r>
              <a:rPr sz="1200" b="0" i="1" u="none">
                <a:latin typeface="Helvetica Neue"/>
                <a:ea typeface="Helvetica Neue"/>
                <a:cs typeface="Helvetica Neue"/>
              </a:rPr>
              <a:t> </a:t>
            </a:r>
            <a:r>
              <a:rPr sz="1200" b="0" i="1" u="none">
                <a:latin typeface="Helvetica Neue"/>
                <a:ea typeface="Helvetica Neue"/>
                <a:cs typeface="Helvetica Neue"/>
              </a:rPr>
              <a:t>im</a:t>
            </a:r>
            <a:r>
              <a:rPr sz="1200" b="0" i="1" u="none">
                <a:latin typeface="Helvetica Neue"/>
                <a:ea typeface="Helvetica Neue"/>
                <a:cs typeface="Helvetica Neue"/>
              </a:rPr>
              <a:t> Sport (1. Ed.)</a:t>
            </a:r>
            <a:r>
              <a:rPr sz="1200" b="0" i="0" u="none">
                <a:latin typeface="Helvetica Neue"/>
                <a:ea typeface="Helvetica Neue"/>
                <a:cs typeface="Helvetica Neue"/>
              </a:rPr>
              <a:t>. Deutsche </a:t>
            </a:r>
            <a:r>
              <a:rPr sz="1200" b="0" i="0" u="none">
                <a:latin typeface="Helvetica Neue"/>
                <a:ea typeface="Helvetica Neue"/>
                <a:cs typeface="Helvetica Neue"/>
              </a:rPr>
              <a:t>Sportjugend</a:t>
            </a:r>
            <a:r>
              <a:rPr sz="1200" b="0" i="0" u="none">
                <a:latin typeface="Helvetica Neue"/>
                <a:ea typeface="Helvetica Neue"/>
                <a:cs typeface="Helvetica Neue"/>
              </a:rPr>
              <a:t>. </a:t>
            </a:r>
            <a:r>
              <a:rPr sz="1200" b="0" i="0" u="sng">
                <a:latin typeface="Helvetica Neue"/>
                <a:ea typeface="Helvetica Neue"/>
                <a:cs typeface="Helvetica Neue"/>
                <a:hlinkClick r:id="rId4" tooltip="https://static-dsj-de.s3.amazonaws.com/Publikationen/PDF/Safe_Sport.pdf"/>
              </a:rPr>
              <a:t>https://static-dsj-de.s3.amazonaws.com/Publikationen/PDF/Safe_Sport.pdf</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Duda, J. (2013). The conceptual and empirical foundations of Empowering </a:t>
            </a:r>
            <a:r>
              <a:rPr sz="1200" b="0" i="0" u="none">
                <a:latin typeface="Helvetica Neue"/>
                <a:ea typeface="Helvetica Neue"/>
                <a:cs typeface="Helvetica Neue"/>
              </a:rPr>
              <a:t>CoachingTM</a:t>
            </a:r>
            <a:r>
              <a:rPr sz="1200" b="0" i="0" u="none">
                <a:latin typeface="Helvetica Neue"/>
                <a:ea typeface="Helvetica Neue"/>
                <a:cs typeface="Helvetica Neue"/>
              </a:rPr>
              <a:t>: Setting the stage for the PAPA project. </a:t>
            </a:r>
            <a:r>
              <a:rPr sz="1200" b="0" i="1" u="none">
                <a:latin typeface="Helvetica Neue"/>
                <a:ea typeface="Helvetica Neue"/>
                <a:cs typeface="Helvetica Neue"/>
              </a:rPr>
              <a:t>International Journal of Sport and Exercise Psychology</a:t>
            </a:r>
            <a:r>
              <a:rPr sz="1200" b="0" i="0" u="none">
                <a:latin typeface="Helvetica Neue"/>
                <a:ea typeface="Helvetica Neue"/>
                <a:cs typeface="Helvetica Neue"/>
              </a:rPr>
              <a:t>, 11(4), 311–318. </a:t>
            </a:r>
            <a:r>
              <a:rPr sz="1200" b="0" i="0" u="sng">
                <a:latin typeface="Helvetica Neue"/>
                <a:ea typeface="Helvetica Neue"/>
                <a:cs typeface="Helvetica Neue"/>
                <a:hlinkClick r:id="rId5" tooltip="https://doi.org/10.1080/1612197X.2013.839414"/>
              </a:rPr>
              <a:t>https://doi.org/10.1080/1612197X.2013.839414</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Duda, J., &amp; Appleton, P. R. (2016). Empowering and Disempowering Coaching Climates: Conceptualisation, Measurement Considerations, and Intervention Implications. In M. Raab, P. </a:t>
            </a:r>
            <a:r>
              <a:rPr sz="1200" b="0" i="0" u="none">
                <a:latin typeface="Helvetica Neue"/>
                <a:ea typeface="Helvetica Neue"/>
                <a:cs typeface="Helvetica Neue"/>
              </a:rPr>
              <a:t>Wylleman</a:t>
            </a:r>
            <a:r>
              <a:rPr sz="1200" b="0" i="0" u="none">
                <a:latin typeface="Helvetica Neue"/>
                <a:ea typeface="Helvetica Neue"/>
                <a:cs typeface="Helvetica Neue"/>
              </a:rPr>
              <a:t>, R. Seiler, A.-M. Elbe, &amp; A. </a:t>
            </a:r>
            <a:r>
              <a:rPr sz="1200" b="0" i="0" u="none">
                <a:latin typeface="Helvetica Neue"/>
                <a:ea typeface="Helvetica Neue"/>
                <a:cs typeface="Helvetica Neue"/>
              </a:rPr>
              <a:t>Hatzigeorgiadis</a:t>
            </a:r>
            <a:r>
              <a:rPr sz="1200" b="0" i="0" u="none">
                <a:latin typeface="Helvetica Neue"/>
                <a:ea typeface="Helvetica Neue"/>
                <a:cs typeface="Helvetica Neue"/>
              </a:rPr>
              <a:t> (Eds.), </a:t>
            </a:r>
            <a:r>
              <a:rPr sz="1200" b="0" i="1" u="none">
                <a:latin typeface="Helvetica Neue"/>
                <a:ea typeface="Helvetica Neue"/>
                <a:cs typeface="Helvetica Neue"/>
              </a:rPr>
              <a:t>Sport and Exercise Psychology Research </a:t>
            </a:r>
            <a:r>
              <a:rPr sz="1200" b="0" i="0" u="none">
                <a:latin typeface="Helvetica Neue"/>
                <a:ea typeface="Helvetica Neue"/>
                <a:cs typeface="Helvetica Neue"/>
              </a:rPr>
              <a:t>(pp. 373–388). Academic Press. </a:t>
            </a:r>
            <a:r>
              <a:rPr sz="1200" b="0" i="0" u="sng">
                <a:latin typeface="Helvetica Neue"/>
                <a:ea typeface="Helvetica Neue"/>
                <a:cs typeface="Helvetica Neue"/>
                <a:hlinkClick r:id="rId6" tooltip="https://doi.org/10.1016/B978-0-12-803634-1.00017-0"/>
              </a:rPr>
              <a:t>https://doi.org/10.1016/B978-0-12-803634-1.00017-0</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Epstein, J. (1988). Effective schools or effective students? Dealing with diversity. In R. Haskins &amp; B. </a:t>
            </a:r>
            <a:r>
              <a:rPr sz="1200" b="0" i="0" u="none">
                <a:latin typeface="Helvetica Neue"/>
                <a:ea typeface="Helvetica Neue"/>
                <a:cs typeface="Helvetica Neue"/>
              </a:rPr>
              <a:t>MacRae</a:t>
            </a:r>
            <a:r>
              <a:rPr sz="1200" b="0" i="0" u="none">
                <a:latin typeface="Helvetica Neue"/>
                <a:ea typeface="Helvetica Neue"/>
                <a:cs typeface="Helvetica Neue"/>
              </a:rPr>
              <a:t> (Eds.), </a:t>
            </a:r>
            <a:r>
              <a:rPr sz="1200" b="0" i="1" u="none">
                <a:latin typeface="Helvetica Neue"/>
                <a:ea typeface="Helvetica Neue"/>
                <a:cs typeface="Helvetica Neue"/>
              </a:rPr>
              <a:t>Policies for America's public schools</a:t>
            </a:r>
            <a:r>
              <a:rPr sz="1200" b="0" i="0" u="none">
                <a:latin typeface="Helvetica Neue"/>
                <a:ea typeface="Helvetica Neue"/>
                <a:cs typeface="Helvetica Neue"/>
              </a:rPr>
              <a:t> (pp. 89–126). </a:t>
            </a:r>
            <a:r>
              <a:rPr sz="1200" b="0" i="0" u="none">
                <a:latin typeface="Helvetica Neue"/>
                <a:ea typeface="Helvetica Neue"/>
                <a:cs typeface="Helvetica Neue"/>
              </a:rPr>
              <a:t>Ablex</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Epstein, J. (1989). Family structures and student motivation: A developmental perspective. In C. Ames &amp; R. Ames (Eds.), </a:t>
            </a:r>
            <a:r>
              <a:rPr sz="1200" b="0" i="1" u="none">
                <a:latin typeface="Helvetica Neue"/>
                <a:ea typeface="Helvetica Neue"/>
                <a:cs typeface="Helvetica Neue"/>
              </a:rPr>
              <a:t>Research on motivation in education</a:t>
            </a:r>
            <a:r>
              <a:rPr sz="1200" b="0" i="0" u="none">
                <a:latin typeface="Helvetica Neue"/>
                <a:ea typeface="Helvetica Neue"/>
                <a:cs typeface="Helvetica Neue"/>
              </a:rPr>
              <a:t> (pp. 259–295). Academic Press.</a:t>
            </a:r>
            <a:endParaRPr/>
          </a:p>
          <a:p>
            <a:pPr marL="342900" indent="-342900" algn="l">
              <a:buFont typeface="Wingdings"/>
              <a:buChar char="§"/>
              <a:defRPr/>
            </a:pPr>
            <a:r>
              <a:rPr sz="1200" b="0" i="0" u="none">
                <a:latin typeface="Helvetica Neue"/>
                <a:ea typeface="Helvetica Neue"/>
                <a:cs typeface="Helvetica Neue"/>
              </a:rPr>
              <a:t>Greither, T., &amp; </a:t>
            </a:r>
            <a:r>
              <a:rPr sz="1200" b="0" i="0" u="none">
                <a:latin typeface="Helvetica Neue"/>
                <a:ea typeface="Helvetica Neue"/>
                <a:cs typeface="Helvetica Neue"/>
              </a:rPr>
              <a:t>Ohlert</a:t>
            </a:r>
            <a:r>
              <a:rPr sz="1200" b="0" i="0" u="none">
                <a:latin typeface="Helvetica Neue"/>
                <a:ea typeface="Helvetica Neue"/>
                <a:cs typeface="Helvetica Neue"/>
              </a:rPr>
              <a:t>, J. (2023). Empowering and disempowering climate and experiences of psychological violence in artistic gymnastics. </a:t>
            </a:r>
            <a:r>
              <a:rPr sz="1200" b="0" i="1" u="none">
                <a:latin typeface="Helvetica Neue"/>
                <a:ea typeface="Helvetica Neue"/>
                <a:cs typeface="Helvetica Neue"/>
              </a:rPr>
              <a:t>German Journal of Exercise and Sport Research</a:t>
            </a:r>
            <a:r>
              <a:rPr sz="1200" b="0" i="0" u="none">
                <a:latin typeface="Helvetica Neue"/>
                <a:ea typeface="Helvetica Neue"/>
                <a:cs typeface="Helvetica Neue"/>
              </a:rPr>
              <a:t>. </a:t>
            </a:r>
            <a:r>
              <a:rPr sz="1200" b="0" i="0" u="sng">
                <a:latin typeface="Helvetica Neue"/>
                <a:ea typeface="Helvetica Neue"/>
                <a:cs typeface="Helvetica Neue"/>
                <a:hlinkClick r:id="rId7" tooltip="https://doi.org/10.1007/s12662-023-00886-7"/>
              </a:rPr>
              <a:t>https://doi.org/10.1007/s12662-023-00886-7</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McMahon, S., &amp; Banyard, V. L. (2012). When Can I Help? A Conceptual Framework for the Prevention of Sexual Violence Through Bystander Intervention. </a:t>
            </a:r>
            <a:r>
              <a:rPr sz="1200" b="0" i="1" u="none">
                <a:latin typeface="Helvetica Neue"/>
                <a:ea typeface="Helvetica Neue"/>
                <a:cs typeface="Helvetica Neue"/>
              </a:rPr>
              <a:t>Trauma, Violence, &amp; Abuse</a:t>
            </a:r>
            <a:r>
              <a:rPr sz="1200" b="0" i="0" u="none">
                <a:latin typeface="Helvetica Neue"/>
                <a:ea typeface="Helvetica Neue"/>
                <a:cs typeface="Helvetica Neue"/>
              </a:rPr>
              <a:t>, </a:t>
            </a:r>
            <a:r>
              <a:rPr sz="1200" b="0" i="1" u="none">
                <a:latin typeface="Helvetica Neue"/>
                <a:ea typeface="Helvetica Neue"/>
                <a:cs typeface="Helvetica Neue"/>
              </a:rPr>
              <a:t>13</a:t>
            </a:r>
            <a:r>
              <a:rPr sz="1200" b="0" i="0" u="none">
                <a:latin typeface="Helvetica Neue"/>
                <a:ea typeface="Helvetica Neue"/>
                <a:cs typeface="Helvetica Neue"/>
              </a:rPr>
              <a:t>(1), 3–14. </a:t>
            </a:r>
            <a:r>
              <a:rPr sz="1200" b="0" i="0" u="sng">
                <a:latin typeface="Helvetica Neue"/>
                <a:ea typeface="Helvetica Neue"/>
                <a:cs typeface="Helvetica Neue"/>
                <a:hlinkClick r:id="rId8" tooltip="https://doi.org/10.1177/1524838011426015"/>
              </a:rPr>
              <a:t>https://doi.org/10.1177/1524838011426015</a:t>
            </a:r>
            <a:r>
              <a:rPr sz="1200" b="0" i="0" u="none">
                <a:latin typeface="Helvetica Neue"/>
                <a:ea typeface="Helvetica Neue"/>
                <a:cs typeface="Helvetica Neue"/>
              </a:rPr>
              <a:t>.</a:t>
            </a:r>
            <a:endParaRPr sz="1200">
              <a:latin typeface="Helvetica Neue"/>
            </a:endParaRPr>
          </a:p>
          <a:p>
            <a:pPr marL="342900" indent="-342900" algn="l">
              <a:buFont typeface="Wingdings"/>
              <a:buChar char="§"/>
              <a:defRPr/>
            </a:pPr>
            <a:r>
              <a:rPr sz="1200" b="0" i="0" u="none">
                <a:latin typeface="Helvetica Neue"/>
                <a:ea typeface="Helvetica Neue"/>
                <a:cs typeface="Helvetica Neue"/>
              </a:rPr>
              <a:t>Ohlert</a:t>
            </a:r>
            <a:r>
              <a:rPr sz="1200" b="0" i="0" u="none">
                <a:latin typeface="Helvetica Neue"/>
                <a:ea typeface="Helvetica Neue"/>
                <a:cs typeface="Helvetica Neue"/>
              </a:rPr>
              <a:t>, J., Schmitz, H., Schäfer-Pels, A., &amp; </a:t>
            </a:r>
            <a:r>
              <a:rPr sz="1200" b="0" i="0" u="none">
                <a:latin typeface="Helvetica Neue"/>
                <a:ea typeface="Helvetica Neue"/>
                <a:cs typeface="Helvetica Neue"/>
              </a:rPr>
              <a:t>Allroggen</a:t>
            </a:r>
            <a:r>
              <a:rPr sz="1200" b="0" i="0" u="none">
                <a:latin typeface="Helvetica Neue"/>
                <a:ea typeface="Helvetica Neue"/>
                <a:cs typeface="Helvetica Neue"/>
              </a:rPr>
              <a:t>, M. (2022). An Empowering Climate as a Protective Factor against Sexual Violence in Sport? </a:t>
            </a:r>
            <a:r>
              <a:rPr sz="1200" b="0" i="1" u="none">
                <a:latin typeface="Helvetica Neue"/>
                <a:ea typeface="Helvetica Neue"/>
                <a:cs typeface="Helvetica Neue"/>
              </a:rPr>
              <a:t>Social Sciences</a:t>
            </a:r>
            <a:r>
              <a:rPr sz="1200" b="0" i="0" u="none">
                <a:latin typeface="Helvetica Neue"/>
                <a:ea typeface="Helvetica Neue"/>
                <a:cs typeface="Helvetica Neue"/>
              </a:rPr>
              <a:t>, </a:t>
            </a:r>
            <a:r>
              <a:rPr sz="1200" b="0" i="1" u="none">
                <a:latin typeface="Helvetica Neue"/>
                <a:ea typeface="Helvetica Neue"/>
                <a:cs typeface="Helvetica Neue"/>
              </a:rPr>
              <a:t>11</a:t>
            </a:r>
            <a:r>
              <a:rPr sz="1200" b="0" i="0" u="none">
                <a:latin typeface="Helvetica Neue"/>
                <a:ea typeface="Helvetica Neue"/>
                <a:cs typeface="Helvetica Neue"/>
              </a:rPr>
              <a:t>(8), 330. </a:t>
            </a:r>
            <a:r>
              <a:rPr sz="1200" b="0" i="0" u="sng">
                <a:latin typeface="Helvetica Neue"/>
                <a:ea typeface="Helvetica Neue"/>
                <a:cs typeface="Helvetica Neue"/>
                <a:hlinkClick r:id="rId9" tooltip="https://doi.org/10.3390/socsci11080330"/>
              </a:rPr>
              <a:t>https://doi.org/10.3390/socsci11080330</a:t>
            </a:r>
            <a:r>
              <a:rPr sz="1200" b="0" i="0" u="none">
                <a:latin typeface="Helvetica Neue"/>
                <a:ea typeface="Helvetica Neue"/>
                <a:cs typeface="Helvetica Neue"/>
              </a:rPr>
              <a:t>. </a:t>
            </a:r>
            <a:endParaRPr/>
          </a:p>
          <a:p>
            <a:pPr marL="342900" indent="-342900" algn="l">
              <a:buFont typeface="Wingdings"/>
              <a:buChar char="§"/>
              <a:defRPr/>
            </a:pPr>
            <a:r>
              <a:rPr sz="1200" b="0" i="0" u="none">
                <a:latin typeface="Helvetica Neue"/>
                <a:ea typeface="Helvetica Neue"/>
                <a:cs typeface="Helvetica Neue"/>
              </a:rPr>
              <a:t>Rulofs</a:t>
            </a:r>
            <a:r>
              <a:rPr sz="1200" b="0" i="0" u="none">
                <a:latin typeface="Helvetica Neue"/>
                <a:ea typeface="Helvetica Neue"/>
                <a:cs typeface="Helvetica Neue"/>
              </a:rPr>
              <a:t>, B., Gerlach, M., </a:t>
            </a:r>
            <a:r>
              <a:rPr sz="1200" b="0" i="0" u="none">
                <a:latin typeface="Helvetica Neue"/>
                <a:ea typeface="Helvetica Neue"/>
                <a:cs typeface="Helvetica Neue"/>
              </a:rPr>
              <a:t>Kriscanowits</a:t>
            </a:r>
            <a:r>
              <a:rPr sz="1200" b="0" i="0" u="none">
                <a:latin typeface="Helvetica Neue"/>
                <a:ea typeface="Helvetica Neue"/>
                <a:cs typeface="Helvetica Neue"/>
              </a:rPr>
              <a:t>, A., Mayer, S., Rau, T., </a:t>
            </a:r>
            <a:r>
              <a:rPr sz="1200" b="0" i="0" u="none">
                <a:latin typeface="Helvetica Neue"/>
                <a:ea typeface="Helvetica Neue"/>
                <a:cs typeface="Helvetica Neue"/>
              </a:rPr>
              <a:t>Wahnschaffe-Waldhoff</a:t>
            </a:r>
            <a:r>
              <a:rPr sz="1200" b="0" i="0" u="none">
                <a:latin typeface="Helvetica Neue"/>
                <a:ea typeface="Helvetica Neue"/>
                <a:cs typeface="Helvetica Neue"/>
              </a:rPr>
              <a:t>, K., Wulf, O., &amp; </a:t>
            </a:r>
            <a:r>
              <a:rPr sz="1200" b="0" i="0" u="none">
                <a:latin typeface="Helvetica Neue"/>
                <a:ea typeface="Helvetica Neue"/>
                <a:cs typeface="Helvetica Neue"/>
              </a:rPr>
              <a:t>Allroggen</a:t>
            </a:r>
            <a:r>
              <a:rPr sz="1200" b="0" i="0" u="none">
                <a:latin typeface="Helvetica Neue"/>
                <a:ea typeface="Helvetica Neue"/>
                <a:cs typeface="Helvetica Neue"/>
              </a:rPr>
              <a:t>, M. (2022). </a:t>
            </a:r>
            <a:r>
              <a:rPr sz="1200" b="0" i="1" u="none">
                <a:latin typeface="Helvetica Neue"/>
                <a:ea typeface="Helvetica Neue"/>
                <a:cs typeface="Helvetica Neue"/>
              </a:rPr>
              <a:t>SafeInSport</a:t>
            </a:r>
            <a:r>
              <a:rPr sz="1200" b="0" i="1" u="none">
                <a:latin typeface="Helvetica Neue"/>
                <a:ea typeface="Helvetica Neue"/>
                <a:cs typeface="Helvetica Neue"/>
              </a:rPr>
              <a:t>: </a:t>
            </a:r>
            <a:r>
              <a:rPr sz="1200" b="0" i="1" u="none">
                <a:latin typeface="Helvetica Neue"/>
                <a:ea typeface="Helvetica Neue"/>
                <a:cs typeface="Helvetica Neue"/>
              </a:rPr>
              <a:t>Sexualisierte</a:t>
            </a:r>
            <a:r>
              <a:rPr sz="1200" b="0" i="1" u="none">
                <a:latin typeface="Helvetica Neue"/>
                <a:ea typeface="Helvetica Neue"/>
                <a:cs typeface="Helvetica Neue"/>
              </a:rPr>
              <a:t> </a:t>
            </a:r>
            <a:r>
              <a:rPr sz="1200" b="0" i="1" u="none">
                <a:latin typeface="Helvetica Neue"/>
                <a:ea typeface="Helvetica Neue"/>
                <a:cs typeface="Helvetica Neue"/>
              </a:rPr>
              <a:t>Grenzverletzungen</a:t>
            </a:r>
            <a:r>
              <a:rPr sz="1200" b="0" i="1" u="none">
                <a:latin typeface="Helvetica Neue"/>
                <a:ea typeface="Helvetica Neue"/>
                <a:cs typeface="Helvetica Neue"/>
              </a:rPr>
              <a:t>, </a:t>
            </a:r>
            <a:r>
              <a:rPr sz="1200" b="0" i="1" u="none">
                <a:latin typeface="Helvetica Neue"/>
                <a:ea typeface="Helvetica Neue"/>
                <a:cs typeface="Helvetica Neue"/>
              </a:rPr>
              <a:t>Belästigung</a:t>
            </a:r>
            <a:r>
              <a:rPr sz="1200" b="0" i="1" u="none">
                <a:latin typeface="Helvetica Neue"/>
                <a:ea typeface="Helvetica Neue"/>
                <a:cs typeface="Helvetica Neue"/>
              </a:rPr>
              <a:t> und </a:t>
            </a:r>
            <a:r>
              <a:rPr sz="1200" b="0" i="1" u="none">
                <a:latin typeface="Helvetica Neue"/>
                <a:ea typeface="Helvetica Neue"/>
                <a:cs typeface="Helvetica Neue"/>
              </a:rPr>
              <a:t>Gewalt</a:t>
            </a:r>
            <a:r>
              <a:rPr sz="1200" b="0" i="1" u="none">
                <a:latin typeface="Helvetica Neue"/>
                <a:ea typeface="Helvetica Neue"/>
                <a:cs typeface="Helvetica Neue"/>
              </a:rPr>
              <a:t> </a:t>
            </a:r>
            <a:r>
              <a:rPr sz="1200" b="0" i="1" u="none">
                <a:latin typeface="Helvetica Neue"/>
                <a:ea typeface="Helvetica Neue"/>
                <a:cs typeface="Helvetica Neue"/>
              </a:rPr>
              <a:t>im</a:t>
            </a:r>
            <a:r>
              <a:rPr sz="1200" b="0" i="1" u="none">
                <a:latin typeface="Helvetica Neue"/>
                <a:ea typeface="Helvetica Neue"/>
                <a:cs typeface="Helvetica Neue"/>
              </a:rPr>
              <a:t> </a:t>
            </a:r>
            <a:r>
              <a:rPr sz="1200" b="0" i="1" u="none">
                <a:latin typeface="Helvetica Neue"/>
                <a:ea typeface="Helvetica Neue"/>
                <a:cs typeface="Helvetica Neue"/>
              </a:rPr>
              <a:t>organisierten</a:t>
            </a:r>
            <a:r>
              <a:rPr sz="1200" b="0" i="1" u="none">
                <a:latin typeface="Helvetica Neue"/>
                <a:ea typeface="Helvetica Neue"/>
                <a:cs typeface="Helvetica Neue"/>
              </a:rPr>
              <a:t> Sport – </a:t>
            </a:r>
            <a:r>
              <a:rPr sz="1200" b="0" i="1" u="none">
                <a:latin typeface="Helvetica Neue"/>
                <a:ea typeface="Helvetica Neue"/>
                <a:cs typeface="Helvetica Neue"/>
              </a:rPr>
              <a:t>Häufigkeiten</a:t>
            </a:r>
            <a:r>
              <a:rPr sz="1200" b="0" i="1" u="none">
                <a:latin typeface="Helvetica Neue"/>
                <a:ea typeface="Helvetica Neue"/>
                <a:cs typeface="Helvetica Neue"/>
              </a:rPr>
              <a:t> und </a:t>
            </a:r>
            <a:r>
              <a:rPr sz="1200" b="0" i="1" u="none">
                <a:latin typeface="Helvetica Neue"/>
                <a:ea typeface="Helvetica Neue"/>
                <a:cs typeface="Helvetica Neue"/>
              </a:rPr>
              <a:t>Formen</a:t>
            </a:r>
            <a:r>
              <a:rPr sz="1200" b="0" i="1" u="none">
                <a:latin typeface="Helvetica Neue"/>
                <a:ea typeface="Helvetica Neue"/>
                <a:cs typeface="Helvetica Neue"/>
              </a:rPr>
              <a:t> </a:t>
            </a:r>
            <a:r>
              <a:rPr sz="1200" b="0" i="1" u="none">
                <a:latin typeface="Helvetica Neue"/>
                <a:ea typeface="Helvetica Neue"/>
                <a:cs typeface="Helvetica Neue"/>
              </a:rPr>
              <a:t>sowie</a:t>
            </a:r>
            <a:r>
              <a:rPr sz="1200" b="0" i="1" u="none">
                <a:latin typeface="Helvetica Neue"/>
                <a:ea typeface="Helvetica Neue"/>
                <a:cs typeface="Helvetica Neue"/>
              </a:rPr>
              <a:t> der Status Quo der </a:t>
            </a:r>
            <a:r>
              <a:rPr sz="1200" b="0" i="1" u="none">
                <a:latin typeface="Helvetica Neue"/>
                <a:ea typeface="Helvetica Neue"/>
                <a:cs typeface="Helvetica Neue"/>
              </a:rPr>
              <a:t>Prävention</a:t>
            </a:r>
            <a:r>
              <a:rPr sz="1200" b="0" i="1" u="none">
                <a:latin typeface="Helvetica Neue"/>
                <a:ea typeface="Helvetica Neue"/>
                <a:cs typeface="Helvetica Neue"/>
              </a:rPr>
              <a:t> und Intervention</a:t>
            </a:r>
            <a:r>
              <a:rPr sz="1200" b="0" i="0" u="none">
                <a:latin typeface="Helvetica Neue"/>
                <a:ea typeface="Helvetica Neue"/>
                <a:cs typeface="Helvetica Neue"/>
              </a:rPr>
              <a:t>. Deutsche </a:t>
            </a:r>
            <a:r>
              <a:rPr sz="1200" b="0" i="0" u="none">
                <a:latin typeface="Helvetica Neue"/>
                <a:ea typeface="Helvetica Neue"/>
                <a:cs typeface="Helvetica Neue"/>
              </a:rPr>
              <a:t>Sporthochschule</a:t>
            </a:r>
            <a:r>
              <a:rPr sz="1200" b="0" i="0" u="none">
                <a:latin typeface="Helvetica Neue"/>
                <a:ea typeface="Helvetica Neue"/>
                <a:cs typeface="Helvetica Neue"/>
              </a:rPr>
              <a:t> Köln &amp; </a:t>
            </a:r>
            <a:r>
              <a:rPr sz="1200" b="0" i="0" u="none">
                <a:latin typeface="Helvetica Neue"/>
                <a:ea typeface="Helvetica Neue"/>
                <a:cs typeface="Helvetica Neue"/>
              </a:rPr>
              <a:t>Universitätsklinikum</a:t>
            </a:r>
            <a:r>
              <a:rPr sz="1200" b="0" i="0" u="none">
                <a:latin typeface="Helvetica Neue"/>
                <a:ea typeface="Helvetica Neue"/>
                <a:cs typeface="Helvetica Neue"/>
              </a:rPr>
              <a:t> Ulm. </a:t>
            </a:r>
            <a:r>
              <a:rPr sz="1200" b="0" i="0" u="sng">
                <a:latin typeface="Helvetica Neue"/>
                <a:ea typeface="Helvetica Neue"/>
                <a:cs typeface="Helvetica Neue"/>
                <a:hlinkClick r:id="rId10" tooltip="https://www.dshs-koeln.de/fileadmin/redaktion/Aktuelles/Meldungen_und_Pressemitteilungen/2022_PDFs_PM/Bericht_SicherImSport.pdf"/>
              </a:rPr>
              <a:t>https://www.dshs-koeln.de/fileadmin/redaktion/Aktuelles/Meldungen_und_Pressemitteilungen/2022_PDFs_PM/Bericht_SicherImSport.pdf</a:t>
            </a:r>
            <a:r>
              <a:rPr sz="1200" b="0" i="0" u="none">
                <a:latin typeface="Helvetica Neue"/>
                <a:ea typeface="Helvetica Neue"/>
                <a:cs typeface="Helvetica Neue"/>
              </a:rPr>
              <a:t>.</a:t>
            </a:r>
            <a:endParaRPr/>
          </a:p>
          <a:p>
            <a:pPr marL="342900" indent="-342900" algn="l">
              <a:buFont typeface="Wingdings"/>
              <a:buChar char="§"/>
              <a:defRPr/>
            </a:pPr>
            <a:r>
              <a:rPr sz="1200" b="0" i="0" u="none">
                <a:latin typeface="Helvetica Neue"/>
                <a:ea typeface="Helvetica Neue"/>
                <a:cs typeface="Helvetica Neue"/>
              </a:rPr>
              <a:t>Rulofs</a:t>
            </a:r>
            <a:r>
              <a:rPr sz="1200" b="0" i="0" u="none">
                <a:latin typeface="Helvetica Neue"/>
                <a:ea typeface="Helvetica Neue"/>
                <a:cs typeface="Helvetica Neue"/>
              </a:rPr>
              <a:t>, B., </a:t>
            </a:r>
            <a:r>
              <a:rPr sz="1200" b="0" i="0" u="none">
                <a:latin typeface="Helvetica Neue"/>
                <a:ea typeface="Helvetica Neue"/>
                <a:cs typeface="Helvetica Neue"/>
              </a:rPr>
              <a:t>Wahnschaffe-Waldhoff</a:t>
            </a:r>
            <a:r>
              <a:rPr sz="1200" b="0" i="0" u="none">
                <a:latin typeface="Helvetica Neue"/>
                <a:ea typeface="Helvetica Neue"/>
                <a:cs typeface="Helvetica Neue"/>
              </a:rPr>
              <a:t>, K., </a:t>
            </a:r>
            <a:r>
              <a:rPr sz="1200" b="0" i="0" u="none">
                <a:latin typeface="Helvetica Neue"/>
                <a:ea typeface="Helvetica Neue"/>
                <a:cs typeface="Helvetica Neue"/>
              </a:rPr>
              <a:t>Neeten</a:t>
            </a:r>
            <a:r>
              <a:rPr sz="1200" b="0" i="0" u="none">
                <a:latin typeface="Helvetica Neue"/>
                <a:ea typeface="Helvetica Neue"/>
                <a:cs typeface="Helvetica Neue"/>
              </a:rPr>
              <a:t>, M., &amp; </a:t>
            </a:r>
            <a:r>
              <a:rPr sz="1200" b="0" i="0" u="none">
                <a:latin typeface="Helvetica Neue"/>
                <a:ea typeface="Helvetica Neue"/>
                <a:cs typeface="Helvetica Neue"/>
              </a:rPr>
              <a:t>Söllinger</a:t>
            </a:r>
            <a:r>
              <a:rPr sz="1200" b="0" i="0" u="none">
                <a:latin typeface="Helvetica Neue"/>
                <a:ea typeface="Helvetica Neue"/>
                <a:cs typeface="Helvetica Neue"/>
              </a:rPr>
              <a:t>, A. (2022). </a:t>
            </a:r>
            <a:r>
              <a:rPr sz="1200" b="0" i="1" u="none">
                <a:latin typeface="Helvetica Neue"/>
                <a:ea typeface="Helvetica Neue"/>
                <a:cs typeface="Helvetica Neue"/>
              </a:rPr>
              <a:t>Case study - Sexualised violence and child sexual abuse in the context of sport. </a:t>
            </a:r>
            <a:r>
              <a:rPr sz="1200" b="0" i="0" u="none">
                <a:latin typeface="Helvetica Neue"/>
                <a:ea typeface="Helvetica Neue"/>
                <a:cs typeface="Helvetica Neue"/>
              </a:rPr>
              <a:t>Unabhängige</a:t>
            </a:r>
            <a:r>
              <a:rPr sz="1200" b="0" i="0" u="none">
                <a:latin typeface="Helvetica Neue"/>
                <a:ea typeface="Helvetica Neue"/>
                <a:cs typeface="Helvetica Neue"/>
              </a:rPr>
              <a:t> </a:t>
            </a:r>
            <a:r>
              <a:rPr sz="1200" b="0" i="0" u="none">
                <a:latin typeface="Helvetica Neue"/>
                <a:ea typeface="Helvetica Neue"/>
                <a:cs typeface="Helvetica Neue"/>
              </a:rPr>
              <a:t>Kommission</a:t>
            </a:r>
            <a:r>
              <a:rPr sz="1200" b="0" i="0" u="none">
                <a:latin typeface="Helvetica Neue"/>
                <a:ea typeface="Helvetica Neue"/>
                <a:cs typeface="Helvetica Neue"/>
              </a:rPr>
              <a:t> </a:t>
            </a:r>
            <a:r>
              <a:rPr sz="1200" b="0" i="0" u="none">
                <a:latin typeface="Helvetica Neue"/>
                <a:ea typeface="Helvetica Neue"/>
                <a:cs typeface="Helvetica Neue"/>
              </a:rPr>
              <a:t>zur</a:t>
            </a:r>
            <a:r>
              <a:rPr sz="1200" b="0" i="0" u="none">
                <a:latin typeface="Helvetica Neue"/>
                <a:ea typeface="Helvetica Neue"/>
                <a:cs typeface="Helvetica Neue"/>
              </a:rPr>
              <a:t> </a:t>
            </a:r>
            <a:r>
              <a:rPr sz="1200" b="0" i="0" u="none">
                <a:latin typeface="Helvetica Neue"/>
                <a:ea typeface="Helvetica Neue"/>
                <a:cs typeface="Helvetica Neue"/>
              </a:rPr>
              <a:t>Aufarbeitung</a:t>
            </a:r>
            <a:r>
              <a:rPr sz="1200" b="0" i="0" u="none">
                <a:latin typeface="Helvetica Neue"/>
                <a:ea typeface="Helvetica Neue"/>
                <a:cs typeface="Helvetica Neue"/>
              </a:rPr>
              <a:t> </a:t>
            </a:r>
            <a:r>
              <a:rPr sz="1200" b="0" i="0" u="none">
                <a:latin typeface="Helvetica Neue"/>
                <a:ea typeface="Helvetica Neue"/>
                <a:cs typeface="Helvetica Neue"/>
              </a:rPr>
              <a:t>sexuellen</a:t>
            </a:r>
            <a:r>
              <a:rPr sz="1200" b="0" i="0" u="none">
                <a:latin typeface="Helvetica Neue"/>
                <a:ea typeface="Helvetica Neue"/>
                <a:cs typeface="Helvetica Neue"/>
              </a:rPr>
              <a:t> </a:t>
            </a:r>
            <a:r>
              <a:rPr sz="1200" b="0" i="0" u="none">
                <a:latin typeface="Helvetica Neue"/>
                <a:ea typeface="Helvetica Neue"/>
                <a:cs typeface="Helvetica Neue"/>
              </a:rPr>
              <a:t>Kindesmissbrauchs</a:t>
            </a:r>
            <a:r>
              <a:rPr sz="1200" b="0" i="0" u="none">
                <a:latin typeface="Helvetica Neue"/>
                <a:ea typeface="Helvetica Neue"/>
                <a:cs typeface="Helvetica Neue"/>
              </a:rPr>
              <a:t>. </a:t>
            </a:r>
            <a:r>
              <a:rPr sz="1200" b="0" i="0" u="sng">
                <a:latin typeface="Helvetica Neue"/>
                <a:ea typeface="Helvetica Neue"/>
                <a:cs typeface="Helvetica Neue"/>
                <a:hlinkClick r:id="rId11" tooltip="https://www.aufarbeitungskommission.de/wp-content/uploads/Sexueller-Kindesmissbrauch-Kontext-Sport_Studie_Aufarbeitungskommission_bf.pdf"/>
              </a:rPr>
              <a:t>https://www.aufarbeitungskommission.de/wp-content/uploads/Sexueller-Kindesmissbrauch-Kontext-Sport_Studie_Aufarbeitungskommission_bf.pdf</a:t>
            </a:r>
            <a:r>
              <a:rPr sz="1200" b="0" i="0" u="none">
                <a:latin typeface="Helvetica Neue"/>
                <a:ea typeface="Helvetica Neue"/>
                <a:cs typeface="Helvetica Neue"/>
              </a:rPr>
              <a: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lgn="l">
              <a:defRPr/>
            </a:pPr>
            <a:r>
              <a:rPr sz="2800" b="1" i="1" u="none">
                <a:latin typeface="Calibri"/>
                <a:ea typeface="Calibri"/>
                <a:cs typeface="Times New Roman"/>
              </a:rPr>
              <a:t>Citation reference</a:t>
            </a:r>
            <a:endParaRPr/>
          </a:p>
        </p:txBody>
      </p:sp>
      <p:sp>
        <p:nvSpPr>
          <p:cNvPr id="3" name="Content Placeholder 2"/>
          <p:cNvSpPr>
            <a:spLocks noGrp="1"/>
          </p:cNvSpPr>
          <p:nvPr>
            <p:ph sz="half" idx="1"/>
          </p:nvPr>
        </p:nvSpPr>
        <p:spPr bwMode="auto"/>
        <p:txBody>
          <a:bodyPr/>
          <a:lstStyle/>
          <a:p>
            <a:pPr algn="just">
              <a:lnSpc>
                <a:spcPct val="150000"/>
              </a:lnSpc>
              <a:spcBef>
                <a:spcPts val="600"/>
              </a:spcBef>
              <a:spcAft>
                <a:spcPts val="600"/>
              </a:spcAft>
              <a:defRPr/>
            </a:pPr>
            <a:r>
              <a:rPr sz="1800" b="0" i="0" u="none">
                <a:ea typeface="Calibri"/>
                <a:cs typeface="Times New Roman"/>
              </a:rPr>
              <a:t>If you would like to cite this workshop concept, please use the following citation reference:</a:t>
            </a:r>
            <a:endParaRPr sz="1800">
              <a:ea typeface="Calibri"/>
              <a:cs typeface="Times New Roman"/>
            </a:endParaRPr>
          </a:p>
          <a:p>
            <a:pPr algn="l">
              <a:lnSpc>
                <a:spcPct val="120000"/>
              </a:lnSpc>
              <a:defRPr/>
            </a:pPr>
            <a:r>
              <a:rPr sz="1800" u="none">
                <a:solidFill>
                  <a:schemeClr val="tx1"/>
                </a:solidFill>
              </a:rPr>
              <a:t> </a:t>
            </a:r>
            <a:endParaRPr/>
          </a:p>
          <a:p>
            <a:pPr>
              <a:lnSpc>
                <a:spcPct val="120000"/>
              </a:lnSpc>
              <a:defRPr/>
            </a:pPr>
            <a:r>
              <a:rPr lang="de-DE" sz="1800" b="0" i="0" u="none" strike="noStrike" cap="none" spc="0">
                <a:solidFill>
                  <a:schemeClr val="tx1"/>
                </a:solidFill>
                <a:latin typeface="Calibri"/>
                <a:ea typeface="Calibri"/>
                <a:cs typeface="Calibri"/>
              </a:rPr>
              <a:t>Greither, T., Schmitz H., Sulprizio, M., Allroggen, M., &amp; Ohlert, J. (2025). </a:t>
            </a:r>
            <a:r>
              <a:rPr lang="de-DE" sz="1800" b="0" i="1" u="none" strike="noStrike" cap="none" spc="0">
                <a:solidFill>
                  <a:schemeClr val="tx1"/>
                </a:solidFill>
                <a:latin typeface="Calibri"/>
                <a:ea typeface="Calibri"/>
                <a:cs typeface="Calibri"/>
              </a:rPr>
              <a:t>Gamechanger - How coaches 	create a training environment that motivates and strengthens athletes.</a:t>
            </a:r>
            <a:r>
              <a:rPr lang="de-DE" sz="1800" b="0" i="0" u="none" strike="noStrike" cap="none" spc="0">
                <a:solidFill>
                  <a:schemeClr val="tx1"/>
                </a:solidFill>
                <a:latin typeface="Calibri"/>
                <a:ea typeface="Calibri"/>
                <a:cs typeface="Calibri"/>
              </a:rPr>
              <a:t> German Sport 	University Cologne and University Hospital Ulm.</a:t>
            </a:r>
            <a:endParaRPr sz="1800">
              <a:solidFill>
                <a:schemeClr val="tx1"/>
              </a:solidFill>
            </a:endParaRPr>
          </a:p>
          <a:p>
            <a:pPr algn="l">
              <a:defRPr/>
            </a:pPr>
            <a:endParaRPr/>
          </a:p>
        </p:txBody>
      </p:sp>
      <p:sp>
        <p:nvSpPr>
          <p:cNvPr id="4" name="Slide Number Placeholder 3"/>
          <p:cNvSpPr>
            <a:spLocks noGrp="1"/>
          </p:cNvSpPr>
          <p:nvPr>
            <p:ph type="sldNum" sz="quarter" idx="14"/>
          </p:nvPr>
        </p:nvSpPr>
        <p:spPr bwMode="auto"/>
        <p:txBody>
          <a:bodyPr/>
          <a:lstStyle/>
          <a:p>
            <a:pPr algn="r">
              <a:defRPr/>
            </a:pPr>
            <a:fld id="{84A1FA42-DC19-BA43-BB12-83C626D2DFE2}" type="slidenum">
              <a:rPr/>
              <a:t>34</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69254579" name="Content Placeholder 2"/>
          <p:cNvSpPr>
            <a:spLocks noGrp="1"/>
          </p:cNvSpPr>
          <p:nvPr/>
        </p:nvSpPr>
        <p:spPr bwMode="auto">
          <a:xfrm>
            <a:off x="623388" y="1599976"/>
            <a:ext cx="10222087" cy="1995706"/>
          </a:xfrm>
        </p:spPr>
        <p:txBody>
          <a:bodyPr vertOverflow="overflow" horzOverflow="overflow" vert="horz" wrap="square" lIns="91440" tIns="45720" rIns="91440" bIns="45720" numCol="2" spcCol="0" rtlCol="0" fromWordArt="0" anchor="t" anchorCtr="0" forceAA="0" compatLnSpc="0">
            <a:noAutofit/>
          </a:bodyPr>
          <a:lstStyle>
            <a:lvl1pPr marL="0" indent="0" algn="l">
              <a:spcBef>
                <a:spcPts val="0"/>
              </a:spcBef>
              <a:spcAft>
                <a:spcPts val="0"/>
              </a:spcAft>
              <a:buFont typeface="Arial"/>
              <a:buNone/>
              <a:defRPr sz="2000" b="0" i="0">
                <a:solidFill>
                  <a:srgbClr val="0053A4"/>
                </a:solidFill>
                <a:latin typeface="+mn-lt"/>
                <a:ea typeface="+mn-ea"/>
                <a:cs typeface="Calibri"/>
              </a:defRPr>
            </a:lvl1pPr>
            <a:lvl2pPr marL="457200" indent="0" algn="l">
              <a:spcBef>
                <a:spcPts val="0"/>
              </a:spcBef>
              <a:spcAft>
                <a:spcPts val="0"/>
              </a:spcAft>
              <a:buFont typeface="Arial"/>
              <a:buNone/>
              <a:defRPr sz="2000" b="0" i="0">
                <a:solidFill>
                  <a:srgbClr val="0053A4"/>
                </a:solidFill>
                <a:latin typeface="+mn-lt"/>
                <a:ea typeface="+mn-ea"/>
                <a:cs typeface="Calibri"/>
              </a:defRPr>
            </a:lvl2pPr>
            <a:lvl3pPr marL="914400" indent="0" algn="l">
              <a:spcBef>
                <a:spcPts val="0"/>
              </a:spcBef>
              <a:spcAft>
                <a:spcPts val="0"/>
              </a:spcAft>
              <a:buFont typeface="Arial"/>
              <a:buNone/>
              <a:defRPr sz="1800" b="0" i="0">
                <a:solidFill>
                  <a:srgbClr val="0053A4"/>
                </a:solidFill>
                <a:latin typeface="+mn-lt"/>
                <a:ea typeface="+mn-ea"/>
                <a:cs typeface="Calibri"/>
              </a:defRPr>
            </a:lvl3pPr>
            <a:lvl4pPr marL="1371600" indent="0" algn="l">
              <a:spcBef>
                <a:spcPts val="0"/>
              </a:spcBef>
              <a:spcAft>
                <a:spcPts val="0"/>
              </a:spcAft>
              <a:buFont typeface="Arial"/>
              <a:buNone/>
              <a:defRPr sz="1800" b="0" i="0">
                <a:solidFill>
                  <a:srgbClr val="0053A4"/>
                </a:solidFill>
                <a:latin typeface="+mn-lt"/>
                <a:ea typeface="+mn-ea"/>
                <a:cs typeface="Calibri"/>
              </a:defRPr>
            </a:lvl4pPr>
            <a:lvl5pPr marL="1828800" indent="0" algn="l">
              <a:spcBef>
                <a:spcPts val="0"/>
              </a:spcBef>
              <a:spcAft>
                <a:spcPts val="0"/>
              </a:spcAft>
              <a:buFont typeface="Arial"/>
              <a:buNone/>
              <a:defRPr sz="1800" b="0" i="0">
                <a:solidFill>
                  <a:srgbClr val="0053A4"/>
                </a:solidFill>
                <a:latin typeface="+mn-lt"/>
                <a:ea typeface="+mn-ea"/>
                <a:cs typeface="Calibri"/>
              </a:defRPr>
            </a:lvl5pPr>
            <a:lvl6pPr marL="2514599"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a:lnSpc>
                <a:spcPct val="120000"/>
              </a:lnSpc>
              <a:defRPr/>
            </a:pPr>
            <a:r>
              <a:rPr lang="en-GB" sz="1200" b="1">
                <a:solidFill>
                  <a:schemeClr val="tx1"/>
                </a:solidFill>
              </a:rPr>
              <a:t>Publishers</a:t>
            </a:r>
            <a:endParaRPr lang="en-GB" sz="1200">
              <a:solidFill>
                <a:schemeClr val="tx1"/>
              </a:solidFill>
            </a:endParaRPr>
          </a:p>
          <a:p>
            <a:pPr>
              <a:lnSpc>
                <a:spcPct val="120000"/>
              </a:lnSpc>
              <a:defRPr/>
            </a:pPr>
            <a:endParaRPr lang="en-GB" sz="1200">
              <a:solidFill>
                <a:schemeClr val="tx1"/>
              </a:solidFill>
            </a:endParaRPr>
          </a:p>
          <a:p>
            <a:pPr>
              <a:lnSpc>
                <a:spcPct val="120000"/>
              </a:lnSpc>
              <a:defRPr/>
            </a:pPr>
            <a:r>
              <a:rPr lang="de-DE" sz="1200">
                <a:solidFill>
                  <a:schemeClr val="tx1"/>
                </a:solidFill>
              </a:rPr>
              <a:t>German Sport University Cologne</a:t>
            </a:r>
            <a:endParaRPr sz="1200"/>
          </a:p>
          <a:p>
            <a:pPr>
              <a:lnSpc>
                <a:spcPct val="120000"/>
              </a:lnSpc>
              <a:defRPr/>
            </a:pPr>
            <a:r>
              <a:rPr lang="en-GB" sz="1200">
                <a:solidFill>
                  <a:schemeClr val="tx1"/>
                </a:solidFill>
              </a:rPr>
              <a:t>Psychological Institute</a:t>
            </a:r>
            <a:br>
              <a:rPr lang="en-GB" sz="1200">
                <a:solidFill>
                  <a:schemeClr val="tx1"/>
                </a:solidFill>
              </a:rPr>
            </a:br>
            <a:r>
              <a:rPr lang="en-GB" sz="1200">
                <a:solidFill>
                  <a:schemeClr val="tx1"/>
                </a:solidFill>
              </a:rPr>
              <a:t>Dept. of Health &amp; Social Psychology</a:t>
            </a:r>
            <a:endParaRPr/>
          </a:p>
          <a:p>
            <a:pPr>
              <a:lnSpc>
                <a:spcPct val="120000"/>
              </a:lnSpc>
              <a:defRPr/>
            </a:pPr>
            <a:r>
              <a:rPr lang="en-GB" sz="1200">
                <a:solidFill>
                  <a:schemeClr val="tx1"/>
                </a:solidFill>
              </a:rPr>
              <a:t>Am </a:t>
            </a:r>
            <a:r>
              <a:rPr lang="en-GB" sz="1200">
                <a:solidFill>
                  <a:schemeClr val="tx1"/>
                </a:solidFill>
              </a:rPr>
              <a:t>Sportpark</a:t>
            </a:r>
            <a:r>
              <a:rPr lang="en-GB" sz="1200">
                <a:solidFill>
                  <a:schemeClr val="tx1"/>
                </a:solidFill>
              </a:rPr>
              <a:t> </a:t>
            </a:r>
            <a:r>
              <a:rPr lang="en-GB" sz="1200">
                <a:solidFill>
                  <a:schemeClr val="tx1"/>
                </a:solidFill>
              </a:rPr>
              <a:t>Müngersdorf</a:t>
            </a:r>
            <a:r>
              <a:rPr lang="en-GB" sz="1200">
                <a:solidFill>
                  <a:schemeClr val="tx1"/>
                </a:solidFill>
              </a:rPr>
              <a:t> 6</a:t>
            </a:r>
            <a:endParaRPr sz="1200"/>
          </a:p>
          <a:p>
            <a:pPr>
              <a:lnSpc>
                <a:spcPct val="120000"/>
              </a:lnSpc>
              <a:defRPr/>
            </a:pPr>
            <a:r>
              <a:rPr lang="en-GB" sz="1200">
                <a:solidFill>
                  <a:schemeClr val="tx1"/>
                </a:solidFill>
              </a:rPr>
              <a:t>50933 Cologne, Germany</a:t>
            </a:r>
            <a:endParaRPr sz="1200"/>
          </a:p>
          <a:p>
            <a:pPr marL="0" marR="0" indent="0" algn="l">
              <a:lnSpc>
                <a:spcPct val="120000"/>
              </a:lnSpc>
              <a:spcBef>
                <a:spcPts val="0"/>
              </a:spcBef>
              <a:spcAft>
                <a:spcPts val="0"/>
              </a:spcAft>
              <a:buNone/>
              <a:defRPr/>
            </a:pPr>
            <a:r>
              <a:rPr lang="en-GB" sz="1200" u="sng">
                <a:solidFill>
                  <a:schemeClr val="tx1"/>
                </a:solidFill>
                <a:hlinkClick r:id="rId3" tooltip="http://www.dshs-koeln.de/psychologisches-institut/"/>
              </a:rPr>
              <a:t>www.dshs-koeln.de/psychologisches-institut/</a:t>
            </a:r>
            <a:endParaRPr lang="en-GB" sz="1200" b="0" i="0" u="none" strike="noStrike" cap="none" spc="0">
              <a:solidFill>
                <a:schemeClr val="tx1"/>
              </a:solidFill>
              <a:cs typeface="Calibri"/>
            </a:endParaRPr>
          </a:p>
          <a:p>
            <a:pPr marL="0" marR="0" indent="0" algn="l">
              <a:lnSpc>
                <a:spcPct val="120000"/>
              </a:lnSpc>
              <a:spcBef>
                <a:spcPts val="0"/>
              </a:spcBef>
              <a:spcAft>
                <a:spcPts val="0"/>
              </a:spcAft>
              <a:buNone/>
              <a:defRPr/>
            </a:pPr>
            <a:endParaRPr lang="en-GB" sz="1200" b="0" i="0" u="none" strike="noStrike" cap="none" spc="0">
              <a:solidFill>
                <a:schemeClr val="tx1"/>
              </a:solidFill>
              <a:cs typeface="Calibri"/>
            </a:endParaRPr>
          </a:p>
          <a:p>
            <a:pPr>
              <a:lnSpc>
                <a:spcPct val="120000"/>
              </a:lnSpc>
              <a:defRPr/>
            </a:pPr>
            <a:r>
              <a:rPr lang="en-GB" sz="1200">
                <a:solidFill>
                  <a:schemeClr val="tx1"/>
                </a:solidFill>
              </a:rPr>
              <a:t> </a:t>
            </a:r>
            <a:endParaRPr sz="1200"/>
          </a:p>
          <a:p>
            <a:pPr>
              <a:lnSpc>
                <a:spcPct val="120000"/>
              </a:lnSpc>
              <a:defRPr/>
            </a:pPr>
            <a:endParaRPr sz="1200">
              <a:solidFill>
                <a:schemeClr val="tx1"/>
              </a:solidFill>
            </a:endParaRPr>
          </a:p>
          <a:p>
            <a:pPr>
              <a:lnSpc>
                <a:spcPct val="120000"/>
              </a:lnSpc>
              <a:defRPr/>
            </a:pPr>
            <a:endParaRPr sz="1200">
              <a:solidFill>
                <a:schemeClr val="tx1"/>
              </a:solidFill>
            </a:endParaRPr>
          </a:p>
          <a:p>
            <a:pPr>
              <a:lnSpc>
                <a:spcPct val="120000"/>
              </a:lnSpc>
              <a:defRPr/>
            </a:pPr>
            <a:r>
              <a:rPr lang="en-GB" sz="1200">
                <a:solidFill>
                  <a:schemeClr val="tx1"/>
                </a:solidFill>
              </a:rPr>
              <a:t>University Hospital Ulm</a:t>
            </a:r>
            <a:endParaRPr sz="1200"/>
          </a:p>
          <a:p>
            <a:pPr>
              <a:lnSpc>
                <a:spcPct val="120000"/>
              </a:lnSpc>
              <a:defRPr/>
            </a:pPr>
            <a:r>
              <a:rPr lang="en-GB" sz="1200">
                <a:solidFill>
                  <a:schemeClr val="tx1"/>
                </a:solidFill>
              </a:rPr>
              <a:t>Clinic for Child and Adolescent Psychiatry, Psychosomatics, and Psychotherapy</a:t>
            </a:r>
            <a:br>
              <a:rPr lang="en-GB" sz="1200">
                <a:solidFill>
                  <a:schemeClr val="tx1"/>
                </a:solidFill>
              </a:rPr>
            </a:br>
            <a:r>
              <a:rPr lang="en-GB" sz="1200">
                <a:solidFill>
                  <a:schemeClr val="tx1"/>
                </a:solidFill>
              </a:rPr>
              <a:t>Research Group Violence, Developmental Psychopathology, and Forensics</a:t>
            </a:r>
            <a:endParaRPr/>
          </a:p>
          <a:p>
            <a:pPr>
              <a:lnSpc>
                <a:spcPct val="120000"/>
              </a:lnSpc>
              <a:defRPr/>
            </a:pPr>
            <a:r>
              <a:rPr lang="en-GB" sz="1200">
                <a:solidFill>
                  <a:schemeClr val="tx1"/>
                </a:solidFill>
              </a:rPr>
              <a:t>Steinhövelstraße</a:t>
            </a:r>
            <a:r>
              <a:rPr lang="en-GB" sz="1200">
                <a:solidFill>
                  <a:schemeClr val="tx1"/>
                </a:solidFill>
              </a:rPr>
              <a:t> 5</a:t>
            </a:r>
            <a:endParaRPr sz="1200"/>
          </a:p>
          <a:p>
            <a:pPr>
              <a:lnSpc>
                <a:spcPct val="120000"/>
              </a:lnSpc>
              <a:defRPr/>
            </a:pPr>
            <a:r>
              <a:rPr lang="en-GB" sz="1200">
                <a:solidFill>
                  <a:schemeClr val="tx1"/>
                </a:solidFill>
              </a:rPr>
              <a:t>89075 Ulm, Germany</a:t>
            </a:r>
            <a:endParaRPr sz="1200"/>
          </a:p>
          <a:p>
            <a:pPr>
              <a:lnSpc>
                <a:spcPct val="120000"/>
              </a:lnSpc>
              <a:defRPr/>
            </a:pPr>
            <a:r>
              <a:rPr sz="1200" u="sng">
                <a:hlinkClick r:id="rId4" tooltip="https://www.uniklinik-ulm.de/kinder-und-jugendpsychiatrie-psychosomatik-und-psychotherapie.html"/>
              </a:rPr>
              <a:t>https://www.uniklinik-ulm.de/kinder-und-jugendpsychiatrie-psychosomatik-und-psychotherapie.html</a:t>
            </a:r>
            <a:endParaRPr sz="1200">
              <a:solidFill>
                <a:schemeClr val="tx1"/>
              </a:solidFill>
            </a:endParaRPr>
          </a:p>
          <a:p>
            <a:pPr>
              <a:lnSpc>
                <a:spcPct val="120000"/>
              </a:lnSpc>
              <a:defRPr/>
            </a:pPr>
            <a:r>
              <a:rPr lang="en-GB" sz="1200">
                <a:solidFill>
                  <a:schemeClr val="tx1"/>
                </a:solidFill>
              </a:rPr>
              <a:t> </a:t>
            </a:r>
            <a:endParaRPr sz="1200"/>
          </a:p>
        </p:txBody>
      </p:sp>
      <p:sp>
        <p:nvSpPr>
          <p:cNvPr id="760484821" name="Title 1"/>
          <p:cNvSpPr>
            <a:spLocks noGrp="1"/>
          </p:cNvSpPr>
          <p:nvPr>
            <p:ph type="title"/>
          </p:nvPr>
        </p:nvSpPr>
        <p:spPr bwMode="auto"/>
        <p:txBody>
          <a:bodyPr/>
          <a:lstStyle/>
          <a:p>
            <a:pPr>
              <a:defRPr/>
            </a:pPr>
            <a:r>
              <a:rPr lang="de-DE"/>
              <a:t>Imprint</a:t>
            </a:r>
            <a:endParaRPr/>
          </a:p>
        </p:txBody>
      </p:sp>
      <p:sp>
        <p:nvSpPr>
          <p:cNvPr id="738641448" name="Slide Number Placeholder 3"/>
          <p:cNvSpPr>
            <a:spLocks noGrp="1"/>
          </p:cNvSpPr>
          <p:nvPr>
            <p:ph type="sldNum" sz="quarter" idx="14"/>
          </p:nvPr>
        </p:nvSpPr>
        <p:spPr bwMode="auto"/>
        <p:txBody>
          <a:bodyPr/>
          <a:lstStyle/>
          <a:p>
            <a:pPr>
              <a:defRPr/>
            </a:pPr>
            <a:fld id="{CDE2502B-23A1-749F-0D85-369A6BC96704}" type="slidenum">
              <a:rPr lang="de-DE"/>
              <a:t>35</a:t>
            </a:fld>
            <a:endParaRPr lang="de-DE"/>
          </a:p>
        </p:txBody>
      </p:sp>
      <p:sp>
        <p:nvSpPr>
          <p:cNvPr id="844490468" name="Content Placeholder 2"/>
          <p:cNvSpPr>
            <a:spLocks noGrp="1"/>
          </p:cNvSpPr>
          <p:nvPr/>
        </p:nvSpPr>
        <p:spPr bwMode="auto">
          <a:xfrm>
            <a:off x="623388" y="3392487"/>
            <a:ext cx="9837310" cy="2655885"/>
          </a:xfrm>
        </p:spPr>
        <p:txBody>
          <a:bodyPr vertOverflow="overflow" horzOverflow="overflow" vert="horz" wrap="square" lIns="91440" tIns="45720" rIns="91440" bIns="45720" numCol="1" spcCol="0" rtlCol="0" fromWordArt="0" anchor="t" anchorCtr="0" forceAA="0" compatLnSpc="0">
            <a:normAutofit fontScale="95000" lnSpcReduction="11000"/>
          </a:bodyPr>
          <a:lstStyle>
            <a:lvl1pPr marL="0" indent="0" algn="l">
              <a:spcBef>
                <a:spcPts val="0"/>
              </a:spcBef>
              <a:spcAft>
                <a:spcPts val="0"/>
              </a:spcAft>
              <a:buFont typeface="Arial"/>
              <a:buNone/>
              <a:defRPr sz="2000">
                <a:solidFill>
                  <a:srgbClr val="0053A4"/>
                </a:solidFill>
                <a:latin typeface="+mn-lt"/>
                <a:ea typeface="+mn-ea"/>
                <a:cs typeface="+mn-cs"/>
              </a:defRPr>
            </a:lvl1pPr>
            <a:lvl2pPr marL="457200" indent="0" algn="l">
              <a:spcBef>
                <a:spcPts val="0"/>
              </a:spcBef>
              <a:spcAft>
                <a:spcPts val="0"/>
              </a:spcAft>
              <a:buFont typeface="Arial"/>
              <a:buNone/>
              <a:defRPr sz="2000">
                <a:solidFill>
                  <a:srgbClr val="0053A4"/>
                </a:solidFill>
                <a:latin typeface="+mn-lt"/>
                <a:ea typeface="+mn-ea"/>
                <a:cs typeface="+mn-cs"/>
              </a:defRPr>
            </a:lvl2pPr>
            <a:lvl3pPr marL="914400" indent="0" algn="l">
              <a:spcBef>
                <a:spcPts val="0"/>
              </a:spcBef>
              <a:spcAft>
                <a:spcPts val="0"/>
              </a:spcAft>
              <a:buFont typeface="Arial"/>
              <a:buNone/>
              <a:defRPr sz="1800">
                <a:solidFill>
                  <a:srgbClr val="0053A4"/>
                </a:solidFill>
                <a:latin typeface="+mn-lt"/>
                <a:ea typeface="+mn-ea"/>
                <a:cs typeface="+mn-cs"/>
              </a:defRPr>
            </a:lvl3pPr>
            <a:lvl4pPr marL="1371600" indent="0" algn="l">
              <a:spcBef>
                <a:spcPts val="0"/>
              </a:spcBef>
              <a:spcAft>
                <a:spcPts val="0"/>
              </a:spcAft>
              <a:buFont typeface="Arial"/>
              <a:buNone/>
              <a:defRPr sz="1800">
                <a:solidFill>
                  <a:srgbClr val="0053A4"/>
                </a:solidFill>
                <a:latin typeface="+mn-lt"/>
                <a:ea typeface="+mn-ea"/>
                <a:cs typeface="+mn-cs"/>
              </a:defRPr>
            </a:lvl4pPr>
            <a:lvl5pPr marL="1828800" indent="0" algn="l">
              <a:spcBef>
                <a:spcPts val="0"/>
              </a:spcBef>
              <a:spcAft>
                <a:spcPts val="0"/>
              </a:spcAft>
              <a:buFont typeface="Arial"/>
              <a:buNone/>
              <a:defRPr sz="1800">
                <a:solidFill>
                  <a:srgbClr val="0053A4"/>
                </a:solidFill>
                <a:latin typeface="+mn-lt"/>
                <a:ea typeface="+mn-ea"/>
                <a:cs typeface="+mn-cs"/>
              </a:defRPr>
            </a:lvl5pPr>
            <a:lvl6pPr marL="2514597"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a:lnSpc>
                <a:spcPct val="120000"/>
              </a:lnSpc>
              <a:defRPr/>
            </a:pPr>
            <a:r>
              <a:rPr lang="en-GB" sz="1200">
                <a:solidFill>
                  <a:schemeClr val="tx1"/>
                </a:solidFill>
              </a:rPr>
              <a:t> </a:t>
            </a:r>
            <a:endParaRPr sz="1200"/>
          </a:p>
          <a:p>
            <a:pPr>
              <a:lnSpc>
                <a:spcPct val="120000"/>
              </a:lnSpc>
              <a:defRPr/>
            </a:pPr>
            <a:r>
              <a:rPr lang="de-DE" sz="1300" b="1">
                <a:solidFill>
                  <a:schemeClr val="tx1"/>
                </a:solidFill>
                <a:latin typeface="Calibri"/>
                <a:cs typeface="Calibri"/>
              </a:rPr>
              <a:t>Available</a:t>
            </a:r>
            <a:r>
              <a:rPr lang="de-DE" sz="1300" b="1">
                <a:solidFill>
                  <a:schemeClr val="tx1"/>
                </a:solidFill>
                <a:latin typeface="Calibri"/>
                <a:cs typeface="Calibri"/>
              </a:rPr>
              <a:t> </a:t>
            </a:r>
            <a:r>
              <a:rPr lang="de-DE" sz="1300" b="1">
                <a:solidFill>
                  <a:schemeClr val="tx1"/>
                </a:solidFill>
                <a:latin typeface="Calibri"/>
                <a:cs typeface="Calibri"/>
              </a:rPr>
              <a:t>from</a:t>
            </a:r>
            <a:endParaRPr sz="1300">
              <a:solidFill>
                <a:schemeClr val="tx1"/>
              </a:solidFill>
              <a:latin typeface="Calibri"/>
              <a:cs typeface="Calibri"/>
            </a:endParaRPr>
          </a:p>
          <a:p>
            <a:pPr>
              <a:lnSpc>
                <a:spcPct val="120000"/>
              </a:lnSpc>
              <a:defRPr/>
            </a:pPr>
            <a:endParaRPr sz="1300">
              <a:solidFill>
                <a:schemeClr val="tx1"/>
              </a:solidFill>
              <a:latin typeface="Calibri"/>
              <a:cs typeface="Calibri"/>
            </a:endParaRPr>
          </a:p>
          <a:p>
            <a:pPr>
              <a:lnSpc>
                <a:spcPct val="120000"/>
              </a:lnSpc>
              <a:defRPr/>
            </a:pPr>
            <a:r>
              <a:rPr lang="en-GB" sz="1300">
                <a:solidFill>
                  <a:schemeClr val="tx1"/>
                </a:solidFill>
                <a:cs typeface="Calibri"/>
              </a:rPr>
              <a:t>"SafeClubs" project - transfer concepts for the prevention and intervention of sexual violence in sports clubs </a:t>
            </a:r>
            <a:endParaRPr/>
          </a:p>
          <a:p>
            <a:pPr>
              <a:lnSpc>
                <a:spcPct val="120000"/>
              </a:lnSpc>
              <a:defRPr/>
            </a:pPr>
            <a:r>
              <a:rPr lang="en-GB" sz="1300">
                <a:solidFill>
                  <a:schemeClr val="tx1"/>
                </a:solidFill>
                <a:cs typeface="Calibri"/>
              </a:rPr>
              <a:t>Collaboration management: </a:t>
            </a:r>
            <a:r>
              <a:rPr lang="en-GB" sz="1300">
                <a:solidFill>
                  <a:schemeClr val="tx1"/>
                </a:solidFill>
                <a:cs typeface="Calibri"/>
              </a:rPr>
              <a:t>Dr.</a:t>
            </a:r>
            <a:r>
              <a:rPr lang="en-GB" sz="1300">
                <a:solidFill>
                  <a:schemeClr val="tx1"/>
                </a:solidFill>
                <a:cs typeface="Calibri"/>
              </a:rPr>
              <a:t> Jeannine </a:t>
            </a:r>
            <a:r>
              <a:rPr lang="en-GB" sz="1300">
                <a:solidFill>
                  <a:schemeClr val="tx1"/>
                </a:solidFill>
                <a:cs typeface="Calibri"/>
              </a:rPr>
              <a:t>Ohlert</a:t>
            </a:r>
            <a:r>
              <a:rPr lang="en-GB" sz="1300">
                <a:solidFill>
                  <a:schemeClr val="tx1"/>
                </a:solidFill>
                <a:cs typeface="Calibri"/>
              </a:rPr>
              <a:t> (German Sport University Cologne)</a:t>
            </a:r>
            <a:endParaRPr lang="en-GB" sz="1300">
              <a:cs typeface="Calibri"/>
            </a:endParaRPr>
          </a:p>
          <a:p>
            <a:pPr>
              <a:lnSpc>
                <a:spcPct val="120000"/>
              </a:lnSpc>
              <a:defRPr/>
            </a:pPr>
            <a:r>
              <a:rPr lang="en-GB" sz="1300">
                <a:solidFill>
                  <a:schemeClr val="tx1"/>
                </a:solidFill>
                <a:cs typeface="Calibri"/>
              </a:rPr>
              <a:t>Sub-project management: </a:t>
            </a:r>
            <a:r>
              <a:rPr lang="en-GB" sz="1300">
                <a:solidFill>
                  <a:schemeClr val="tx1"/>
                </a:solidFill>
                <a:cs typeface="Calibri"/>
              </a:rPr>
              <a:t>Dr.</a:t>
            </a:r>
            <a:r>
              <a:rPr lang="en-GB" sz="1300">
                <a:solidFill>
                  <a:schemeClr val="tx1"/>
                </a:solidFill>
                <a:cs typeface="Calibri"/>
              </a:rPr>
              <a:t> Jeannine </a:t>
            </a:r>
            <a:r>
              <a:rPr lang="en-GB" sz="1300">
                <a:solidFill>
                  <a:schemeClr val="tx1"/>
                </a:solidFill>
                <a:cs typeface="Calibri"/>
              </a:rPr>
              <a:t>Ohlert</a:t>
            </a:r>
            <a:r>
              <a:rPr lang="en-GB" sz="1300">
                <a:solidFill>
                  <a:schemeClr val="tx1"/>
                </a:solidFill>
                <a:cs typeface="Calibri"/>
              </a:rPr>
              <a:t>, Univ. Prof. </a:t>
            </a:r>
            <a:r>
              <a:rPr lang="en-GB" sz="1300">
                <a:solidFill>
                  <a:schemeClr val="tx1"/>
                </a:solidFill>
                <a:cs typeface="Calibri"/>
              </a:rPr>
              <a:t>Dr.</a:t>
            </a:r>
            <a:r>
              <a:rPr lang="en-GB" sz="1300">
                <a:solidFill>
                  <a:schemeClr val="tx1"/>
                </a:solidFill>
                <a:cs typeface="Calibri"/>
              </a:rPr>
              <a:t> Bettina </a:t>
            </a:r>
            <a:r>
              <a:rPr lang="en-GB" sz="1300">
                <a:solidFill>
                  <a:schemeClr val="tx1"/>
                </a:solidFill>
                <a:cs typeface="Calibri"/>
              </a:rPr>
              <a:t>Rulofs</a:t>
            </a:r>
            <a:r>
              <a:rPr lang="en-GB" sz="1300">
                <a:solidFill>
                  <a:schemeClr val="tx1"/>
                </a:solidFill>
                <a:cs typeface="Calibri"/>
              </a:rPr>
              <a:t> (both German Sport University Cologne), Prof. </a:t>
            </a:r>
            <a:r>
              <a:rPr lang="en-GB" sz="1300">
                <a:solidFill>
                  <a:schemeClr val="tx1"/>
                </a:solidFill>
                <a:cs typeface="Calibri"/>
              </a:rPr>
              <a:t>Dr.</a:t>
            </a:r>
            <a:r>
              <a:rPr lang="en-GB" sz="1300">
                <a:solidFill>
                  <a:schemeClr val="tx1"/>
                </a:solidFill>
                <a:cs typeface="Calibri"/>
              </a:rPr>
              <a:t> med. Marc </a:t>
            </a:r>
            <a:r>
              <a:rPr lang="en-GB" sz="1300">
                <a:solidFill>
                  <a:schemeClr val="tx1"/>
                </a:solidFill>
                <a:cs typeface="Calibri"/>
              </a:rPr>
              <a:t>Allroggen</a:t>
            </a:r>
            <a:r>
              <a:rPr lang="en-GB" sz="1300">
                <a:solidFill>
                  <a:schemeClr val="tx1"/>
                </a:solidFill>
                <a:cs typeface="Calibri"/>
              </a:rPr>
              <a:t>, </a:t>
            </a:r>
            <a:endParaRPr/>
          </a:p>
          <a:p>
            <a:pPr>
              <a:lnSpc>
                <a:spcPct val="120000"/>
              </a:lnSpc>
              <a:defRPr/>
            </a:pPr>
            <a:r>
              <a:rPr lang="en-GB" sz="1300">
                <a:solidFill>
                  <a:schemeClr val="tx1"/>
                </a:solidFill>
                <a:cs typeface="Calibri"/>
              </a:rPr>
              <a:t>	</a:t>
            </a:r>
            <a:r>
              <a:rPr lang="en-GB" sz="1300">
                <a:solidFill>
                  <a:schemeClr val="tx1"/>
                </a:solidFill>
                <a:cs typeface="Calibri"/>
              </a:rPr>
              <a:t>Dr.</a:t>
            </a:r>
            <a:r>
              <a:rPr lang="en-GB" sz="1300">
                <a:solidFill>
                  <a:schemeClr val="tx1"/>
                </a:solidFill>
                <a:cs typeface="Calibri"/>
              </a:rPr>
              <a:t> Alina Schäfer-Pels (both University Hospital Ulm)</a:t>
            </a:r>
            <a:endParaRPr sz="1300">
              <a:cs typeface="Calibri"/>
            </a:endParaRPr>
          </a:p>
          <a:p>
            <a:pPr>
              <a:lnSpc>
                <a:spcPct val="120000"/>
              </a:lnSpc>
              <a:defRPr/>
            </a:pPr>
            <a:r>
              <a:rPr lang="en-GB" sz="1300">
                <a:solidFill>
                  <a:schemeClr val="tx1"/>
                </a:solidFill>
                <a:cs typeface="Calibri"/>
              </a:rPr>
              <a:t>Collaboration coordination: Marion Sulprizio (German Sport University Cologne)</a:t>
            </a:r>
            <a:endParaRPr sz="1300">
              <a:cs typeface="Calibri"/>
            </a:endParaRPr>
          </a:p>
          <a:p>
            <a:pPr>
              <a:lnSpc>
                <a:spcPct val="120000"/>
              </a:lnSpc>
              <a:defRPr/>
            </a:pPr>
            <a:r>
              <a:rPr lang="en-GB" sz="1300">
                <a:solidFill>
                  <a:schemeClr val="tx1"/>
                </a:solidFill>
                <a:cs typeface="Calibri"/>
              </a:rPr>
              <a:t>Collaboration: Helena Schmitz, Annika </a:t>
            </a:r>
            <a:r>
              <a:rPr lang="en-GB" sz="1300">
                <a:solidFill>
                  <a:schemeClr val="tx1"/>
                </a:solidFill>
                <a:cs typeface="Calibri"/>
              </a:rPr>
              <a:t>Söllinger</a:t>
            </a:r>
            <a:r>
              <a:rPr lang="en-GB" sz="1300">
                <a:solidFill>
                  <a:schemeClr val="tx1"/>
                </a:solidFill>
                <a:cs typeface="Calibri"/>
              </a:rPr>
              <a:t>, Janna </a:t>
            </a:r>
            <a:r>
              <a:rPr lang="en-GB" sz="1300">
                <a:solidFill>
                  <a:schemeClr val="tx1"/>
                </a:solidFill>
                <a:cs typeface="Calibri"/>
              </a:rPr>
              <a:t>Kerkow</a:t>
            </a:r>
            <a:r>
              <a:rPr lang="en-GB" sz="1300">
                <a:solidFill>
                  <a:schemeClr val="tx1"/>
                </a:solidFill>
                <a:cs typeface="Calibri"/>
              </a:rPr>
              <a:t>, Sina </a:t>
            </a:r>
            <a:r>
              <a:rPr lang="en-GB" sz="1300">
                <a:solidFill>
                  <a:schemeClr val="tx1"/>
                </a:solidFill>
                <a:cs typeface="Calibri"/>
              </a:rPr>
              <a:t>Kiekbusch</a:t>
            </a:r>
            <a:r>
              <a:rPr lang="en-GB" sz="1300">
                <a:solidFill>
                  <a:schemeClr val="tx1"/>
                </a:solidFill>
                <a:cs typeface="Calibri"/>
              </a:rPr>
              <a:t>, Paula Edler (all German Sport University Cologne), Teresa Greither </a:t>
            </a:r>
            <a:endParaRPr/>
          </a:p>
          <a:p>
            <a:pPr>
              <a:lnSpc>
                <a:spcPct val="120000"/>
              </a:lnSpc>
              <a:defRPr/>
            </a:pPr>
            <a:r>
              <a:rPr lang="en-GB" sz="1300">
                <a:solidFill>
                  <a:schemeClr val="tx1"/>
                </a:solidFill>
                <a:cs typeface="Calibri"/>
              </a:rPr>
              <a:t>	(University Hospital Ulm)</a:t>
            </a:r>
            <a:endParaRPr sz="1300">
              <a:cs typeface="Calibri"/>
            </a:endParaRPr>
          </a:p>
          <a:p>
            <a:pPr>
              <a:lnSpc>
                <a:spcPct val="120000"/>
              </a:lnSpc>
              <a:defRPr/>
            </a:pPr>
            <a:r>
              <a:rPr lang="en-GB" sz="1300" u="sng">
                <a:solidFill>
                  <a:schemeClr val="tx1"/>
                </a:solidFill>
                <a:cs typeface="Calibri"/>
                <a:hlinkClick r:id="rId5" tooltip="https://safe-clubs.de/"/>
              </a:rPr>
              <a:t>https://safe-clubs.de</a:t>
            </a:r>
            <a:endParaRPr sz="1300">
              <a:solidFill>
                <a:schemeClr val="tx1"/>
              </a:solidFill>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67983276" name="Title 1"/>
          <p:cNvSpPr>
            <a:spLocks noGrp="1"/>
          </p:cNvSpPr>
          <p:nvPr>
            <p:ph type="title"/>
          </p:nvPr>
        </p:nvSpPr>
        <p:spPr bwMode="auto"/>
        <p:txBody>
          <a:bodyPr/>
          <a:lstStyle/>
          <a:p>
            <a:pPr>
              <a:defRPr/>
            </a:pPr>
            <a:r>
              <a:rPr lang="de-DE"/>
              <a:t>Imprint</a:t>
            </a:r>
            <a:endParaRPr/>
          </a:p>
        </p:txBody>
      </p:sp>
      <p:sp>
        <p:nvSpPr>
          <p:cNvPr id="261349337" name="Content Placeholder 2"/>
          <p:cNvSpPr>
            <a:spLocks noGrp="1"/>
          </p:cNvSpPr>
          <p:nvPr>
            <p:ph sz="half" idx="1"/>
          </p:nvPr>
        </p:nvSpPr>
        <p:spPr bwMode="auto">
          <a:xfrm>
            <a:off x="623850" y="1252734"/>
            <a:ext cx="9837312" cy="5152001"/>
          </a:xfrm>
        </p:spPr>
        <p:txBody>
          <a:bodyPr>
            <a:noAutofit/>
          </a:bodyPr>
          <a:lstStyle/>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Authors</a:t>
            </a:r>
            <a:endParaRPr lang="en-GB" sz="1200">
              <a:solidFill>
                <a:schemeClr val="tx1"/>
              </a:solidFill>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a:solidFill>
                  <a:srgbClr val="0053A4"/>
                </a:solidFill>
                <a:latin typeface="Calibri"/>
                <a:ea typeface="Arial"/>
                <a:cs typeface="Arial"/>
              </a:rPr>
              <a:t>Teresa Greither</a:t>
            </a:r>
            <a:r>
              <a:rPr lang="en-GB" sz="1200" b="0" i="0" u="none" strike="noStrike" cap="none" spc="0" baseline="30000">
                <a:solidFill>
                  <a:srgbClr val="0053A4"/>
                </a:solidFill>
                <a:latin typeface="Calibri"/>
                <a:ea typeface="Arial"/>
                <a:cs typeface="Arial"/>
              </a:rPr>
              <a:t>1,2</a:t>
            </a:r>
            <a:r>
              <a:rPr lang="en-GB" sz="1200" b="0" i="0" u="none" strike="noStrike" cap="none" spc="0">
                <a:solidFill>
                  <a:srgbClr val="0053A4"/>
                </a:solidFill>
                <a:latin typeface="Calibri"/>
                <a:ea typeface="Arial"/>
                <a:cs typeface="Arial"/>
              </a:rPr>
              <a:t>, Helena Schmitz</a:t>
            </a:r>
            <a:r>
              <a:rPr lang="en-GB" sz="1200" b="0" i="0" u="none" strike="noStrike" cap="none" spc="0" baseline="30000">
                <a:solidFill>
                  <a:srgbClr val="0053A4"/>
                </a:solidFill>
                <a:latin typeface="Calibri"/>
                <a:ea typeface="Arial"/>
                <a:cs typeface="Arial"/>
              </a:rPr>
              <a:t>3</a:t>
            </a:r>
            <a:r>
              <a:rPr lang="en-GB" sz="1200" b="0" i="0" u="none" strike="noStrike" cap="none" spc="0">
                <a:solidFill>
                  <a:srgbClr val="0053A4"/>
                </a:solidFill>
                <a:latin typeface="Calibri"/>
                <a:ea typeface="Arial"/>
                <a:cs typeface="Arial"/>
              </a:rPr>
              <a:t>, Marion Sulprizio</a:t>
            </a:r>
            <a:r>
              <a:rPr lang="en-GB" sz="1200" b="0" i="0" u="none" strike="noStrike" cap="none" spc="0" baseline="30000">
                <a:solidFill>
                  <a:srgbClr val="0053A4"/>
                </a:solidFill>
                <a:latin typeface="Calibri"/>
                <a:ea typeface="Arial"/>
                <a:cs typeface="Arial"/>
              </a:rPr>
              <a:t>3</a:t>
            </a:r>
            <a:r>
              <a:rPr lang="en-GB" sz="1200" b="0" i="0" u="none" strike="noStrike" cap="none" spc="0">
                <a:solidFill>
                  <a:srgbClr val="0053A4"/>
                </a:solidFill>
                <a:latin typeface="Calibri"/>
                <a:ea typeface="Arial"/>
                <a:cs typeface="Arial"/>
              </a:rPr>
              <a:t>, Marc Allroggen</a:t>
            </a:r>
            <a:r>
              <a:rPr lang="en-GB" sz="1200" b="0" i="0" u="none" strike="noStrike" cap="none" spc="0" baseline="30000">
                <a:solidFill>
                  <a:srgbClr val="0053A4"/>
                </a:solidFill>
                <a:latin typeface="Calibri"/>
                <a:ea typeface="Arial"/>
                <a:cs typeface="Arial"/>
              </a:rPr>
              <a:t>1,2</a:t>
            </a:r>
            <a:r>
              <a:rPr lang="en-GB" sz="1200" b="0" i="0" u="none" strike="noStrike" cap="none" spc="0">
                <a:solidFill>
                  <a:srgbClr val="0053A4"/>
                </a:solidFill>
                <a:latin typeface="Calibri"/>
                <a:ea typeface="Arial"/>
                <a:cs typeface="Arial"/>
              </a:rPr>
              <a:t> &amp; Jeannine Ohlert</a:t>
            </a:r>
            <a:r>
              <a:rPr lang="en-GB" sz="1200" b="0" i="0" u="none" strike="noStrike" cap="none" spc="0" baseline="30000">
                <a:solidFill>
                  <a:srgbClr val="0053A4"/>
                </a:solidFill>
                <a:latin typeface="Calibri"/>
                <a:ea typeface="Arial"/>
                <a:cs typeface="Arial"/>
              </a:rPr>
              <a:t>3,4</a:t>
            </a:r>
            <a:endParaRPr sz="1200"/>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1</a:t>
            </a:r>
            <a:r>
              <a:rPr lang="en-GB" sz="1200" b="0" i="0" u="none" strike="noStrike" cap="none" spc="0">
                <a:solidFill>
                  <a:srgbClr val="0053A4"/>
                </a:solidFill>
                <a:latin typeface="Calibri"/>
                <a:ea typeface="Arial"/>
                <a:cs typeface="Calibri"/>
              </a:rPr>
              <a:t> </a:t>
            </a:r>
            <a:r>
              <a:rPr lang="en-GB" sz="1200" b="0" i="0" u="none" strike="noStrike" cap="none" spc="0">
                <a:solidFill>
                  <a:srgbClr val="0053A4"/>
                </a:solidFill>
                <a:latin typeface="Calibri"/>
                <a:ea typeface="Arial"/>
                <a:cs typeface="Arial"/>
              </a:rPr>
              <a:t>University Hospital Ulm, Clinic for Child and Adolescent Psychiatry, Psychosomatics, and Psychotherapy </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2</a:t>
            </a:r>
            <a:r>
              <a:rPr lang="en-GB" sz="1200" b="0" i="0" u="none" strike="noStrike" cap="none" spc="0">
                <a:solidFill>
                  <a:srgbClr val="0053A4"/>
                </a:solidFill>
                <a:latin typeface="Calibri"/>
                <a:ea typeface="Arial"/>
                <a:cs typeface="Calibri"/>
              </a:rPr>
              <a:t> German </a:t>
            </a:r>
            <a:r>
              <a:rPr lang="en-GB" sz="1200" b="0" i="0" u="none" strike="noStrike" cap="none" spc="0">
                <a:solidFill>
                  <a:srgbClr val="0053A4"/>
                </a:solidFill>
                <a:latin typeface="Calibri"/>
                <a:ea typeface="Arial"/>
                <a:cs typeface="Calibri"/>
              </a:rPr>
              <a:t>Center</a:t>
            </a:r>
            <a:r>
              <a:rPr lang="en-GB" sz="1200" b="0" i="0" u="none" strike="noStrike" cap="none" spc="0">
                <a:solidFill>
                  <a:srgbClr val="0053A4"/>
                </a:solidFill>
                <a:latin typeface="Calibri"/>
                <a:ea typeface="Arial"/>
                <a:cs typeface="Calibri"/>
              </a:rPr>
              <a:t> for Mental Health (DZPG), partner site Ulm</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3</a:t>
            </a:r>
            <a:r>
              <a:rPr lang="en-GB" sz="1200" b="0" i="0" u="none" strike="noStrike" cap="none" spc="0">
                <a:solidFill>
                  <a:srgbClr val="0053A4"/>
                </a:solidFill>
                <a:latin typeface="Calibri"/>
                <a:ea typeface="Arial"/>
                <a:cs typeface="Calibri"/>
              </a:rPr>
              <a:t> Psych</a:t>
            </a:r>
            <a:r>
              <a:rPr lang="de-DE" sz="1200" b="0" i="0" u="none" strike="noStrike" cap="none" spc="0">
                <a:solidFill>
                  <a:srgbClr val="0053A4"/>
                </a:solidFill>
                <a:latin typeface="Calibri"/>
                <a:ea typeface="Arial"/>
                <a:cs typeface="Calibri"/>
              </a:rPr>
              <a:t>ological</a:t>
            </a:r>
            <a:r>
              <a:rPr lang="de-DE" sz="1200" b="0" i="0" u="none" strike="noStrike" cap="none" spc="0">
                <a:solidFill>
                  <a:srgbClr val="0053A4"/>
                </a:solidFill>
                <a:latin typeface="Calibri"/>
                <a:ea typeface="Arial"/>
                <a:cs typeface="Calibri"/>
              </a:rPr>
              <a:t> Institute, German Sport University Cologne</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0" i="0" u="none" strike="noStrike" cap="none" spc="0" baseline="30000">
                <a:solidFill>
                  <a:srgbClr val="0053A4"/>
                </a:solidFill>
                <a:latin typeface="Calibri"/>
                <a:ea typeface="Arial"/>
                <a:cs typeface="Calibri"/>
              </a:rPr>
              <a:t>4</a:t>
            </a:r>
            <a:r>
              <a:rPr lang="en-GB" sz="1200" b="0" i="0" u="none" strike="noStrike" cap="none" spc="0">
                <a:solidFill>
                  <a:srgbClr val="0053A4"/>
                </a:solidFill>
                <a:latin typeface="Calibri"/>
                <a:ea typeface="Arial"/>
                <a:cs typeface="Calibri"/>
              </a:rPr>
              <a:t> German Research Centre of Elite Sport (momentum), Cologne</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With contributions from </a:t>
            </a:r>
            <a:r>
              <a:rPr lang="en-GB" sz="1200" b="0" i="0" u="none" strike="noStrike" cap="none" spc="0">
                <a:solidFill>
                  <a:srgbClr val="0053A4"/>
                </a:solidFill>
                <a:latin typeface="Calibri"/>
                <a:ea typeface="Arial"/>
                <a:cs typeface="Calibri"/>
              </a:rPr>
              <a:t>Janna </a:t>
            </a:r>
            <a:r>
              <a:rPr lang="en-GB" sz="1200" b="0" i="0" u="none" strike="noStrike" cap="none" spc="0">
                <a:solidFill>
                  <a:srgbClr val="0053A4"/>
                </a:solidFill>
                <a:latin typeface="Calibri"/>
                <a:ea typeface="Arial"/>
                <a:cs typeface="Calibri"/>
              </a:rPr>
              <a:t>Kerkow</a:t>
            </a:r>
            <a:r>
              <a:rPr lang="en-GB" sz="1200" b="0" i="0" u="none" strike="noStrike" cap="none" spc="0">
                <a:solidFill>
                  <a:srgbClr val="0053A4"/>
                </a:solidFill>
                <a:latin typeface="Calibri"/>
                <a:ea typeface="Arial"/>
                <a:cs typeface="Calibri"/>
              </a:rPr>
              <a:t>, Sina </a:t>
            </a:r>
            <a:r>
              <a:rPr lang="en-GB" sz="1200" b="0" i="0" u="none" strike="noStrike" cap="none" spc="0">
                <a:solidFill>
                  <a:srgbClr val="0053A4"/>
                </a:solidFill>
                <a:latin typeface="Calibri"/>
                <a:ea typeface="Arial"/>
                <a:cs typeface="Calibri"/>
              </a:rPr>
              <a:t>Kiekbusch</a:t>
            </a:r>
            <a:r>
              <a:rPr lang="en-GB" sz="1200" b="0" i="0" u="none" strike="noStrike" cap="none" spc="0">
                <a:solidFill>
                  <a:srgbClr val="0053A4"/>
                </a:solidFill>
                <a:latin typeface="Calibri"/>
                <a:ea typeface="Arial"/>
                <a:cs typeface="Calibri"/>
              </a:rPr>
              <a:t>, Vivian Gast (all German Sport University Cologne)</a:t>
            </a:r>
            <a:endParaRPr lang="en-GB" sz="1200" b="0" i="0" u="none" strike="noStrike" cap="none" spc="0">
              <a:solidFill>
                <a:srgbClr val="0053A4"/>
              </a:solidFill>
              <a:latin typeface="Calibri"/>
              <a:ea typeface="Arial"/>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Image credit </a:t>
            </a:r>
            <a:r>
              <a:rPr lang="en-GB" sz="1200" b="0" i="0" u="none" strike="noStrike" cap="none" spc="0">
                <a:solidFill>
                  <a:srgbClr val="0053A4"/>
                </a:solidFill>
                <a:latin typeface="Calibri"/>
                <a:ea typeface="Arial"/>
                <a:cs typeface="Calibri"/>
              </a:rPr>
              <a:t>Marcel Jansen, Instagram: @</a:t>
            </a:r>
            <a:r>
              <a:rPr lang="en-GB" sz="1200" b="0" i="0" u="none" strike="noStrike" cap="none" spc="0">
                <a:solidFill>
                  <a:srgbClr val="0053A4"/>
                </a:solidFill>
                <a:latin typeface="Calibri"/>
                <a:ea typeface="Arial"/>
                <a:cs typeface="Calibri"/>
              </a:rPr>
              <a:t>mrcl_cartoons</a:t>
            </a:r>
            <a:r>
              <a:rPr lang="en-GB" sz="1200" b="0" i="0" u="none" strike="noStrike" cap="none" spc="0">
                <a:solidFill>
                  <a:srgbClr val="0053A4"/>
                </a:solidFill>
                <a:latin typeface="Calibri"/>
                <a:ea typeface="Arial"/>
                <a:cs typeface="Calibri"/>
              </a:rPr>
              <a:t> </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Funding Acknowledgment </a:t>
            </a:r>
            <a:r>
              <a:rPr lang="en-GB" sz="1200" b="0" i="0" u="none" strike="noStrike" cap="none" spc="0">
                <a:solidFill>
                  <a:srgbClr val="0053A4"/>
                </a:solidFill>
                <a:latin typeface="Calibri"/>
                <a:ea typeface="Arial"/>
                <a:cs typeface="Calibri"/>
              </a:rPr>
              <a:t>The project underlying this report was funded by the Federal Ministry of Education and Research under the grant number 01SR2106A. The responsibility for the content of this publication lies with the authors. </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Publication Date: </a:t>
            </a:r>
            <a:r>
              <a:rPr lang="en-GB" sz="1200" b="0" i="0" u="none" strike="noStrike" cap="none" spc="0">
                <a:solidFill>
                  <a:srgbClr val="0053A4"/>
                </a:solidFill>
                <a:latin typeface="Calibri"/>
                <a:ea typeface="Arial"/>
                <a:cs typeface="Calibri"/>
              </a:rPr>
              <a:t>January 2025 – Digital Version </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Calibri"/>
              </a:rPr>
              <a:t>Copyright </a:t>
            </a:r>
            <a:r>
              <a:rPr lang="en-GB" sz="1200" b="0" i="0" u="none" strike="noStrike" cap="none" spc="0">
                <a:solidFill>
                  <a:srgbClr val="0053A4"/>
                </a:solidFill>
                <a:latin typeface="Calibri"/>
                <a:ea typeface="Arial"/>
                <a:cs typeface="Calibri"/>
              </a:rPr>
              <a:t>© German Sport University Cologne and University Hospital Ulm, 2025</a:t>
            </a:r>
            <a:endParaRPr sz="1200">
              <a:cs typeface="Calibri"/>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Arial"/>
              </a:rPr>
              <a:t>All Rights Reserved</a:t>
            </a:r>
            <a:r>
              <a:rPr lang="en-GB" sz="1200" b="0" i="0" u="none" strike="noStrike" cap="none" spc="0">
                <a:solidFill>
                  <a:srgbClr val="0053A4"/>
                </a:solidFill>
                <a:latin typeface="Calibri"/>
                <a:ea typeface="Arial"/>
                <a:cs typeface="Arial"/>
              </a:rPr>
              <a:t> Without the express permission of the University Hospital Ulm and the German Sport University Cologne, it is not permitted to reproduce the content of this presentation or parts thereof by photographic, printing, or digital means for commercial purposes.</a:t>
            </a:r>
            <a:endParaRPr/>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endParaRPr lang="en-GB" sz="1200"/>
          </a:p>
          <a:p>
            <a:pPr marL="0" marR="0" lvl="0" indent="0" algn="l" defTabSz="914400">
              <a:lnSpc>
                <a:spcPct val="150000"/>
              </a:lnSpc>
              <a:spcBef>
                <a:spcPts val="0"/>
              </a:spcBef>
              <a:spcAft>
                <a:spcPts val="0"/>
              </a:spcAft>
              <a:buNone/>
              <a:defRPr lang="de-DE" sz="2000" b="0" i="0" u="none" strike="noStrike" cap="none" spc="0">
                <a:solidFill>
                  <a:srgbClr val="0053A4"/>
                </a:solidFill>
                <a:latin typeface="Calibri"/>
                <a:ea typeface="Arial"/>
                <a:cs typeface="Arial"/>
              </a:defRPr>
            </a:pPr>
            <a:r>
              <a:rPr lang="en-GB" sz="1200" b="1" i="0" u="none" strike="noStrike" cap="none" spc="0">
                <a:solidFill>
                  <a:srgbClr val="0053A4"/>
                </a:solidFill>
                <a:latin typeface="Calibri"/>
                <a:ea typeface="Arial"/>
                <a:cs typeface="Arial"/>
              </a:rPr>
              <a:t>Texts, tables, and graphics may gladly be used for voluntary work, including in sports federations and clubs.</a:t>
            </a:r>
            <a:endParaRPr b="1"/>
          </a:p>
          <a:p>
            <a:pPr>
              <a:lnSpc>
                <a:spcPct val="150000"/>
              </a:lnSpc>
              <a:defRPr/>
            </a:pPr>
            <a:endParaRPr/>
          </a:p>
        </p:txBody>
      </p:sp>
      <p:sp>
        <p:nvSpPr>
          <p:cNvPr id="318391290" name="Slide Number Placeholder 3"/>
          <p:cNvSpPr>
            <a:spLocks noGrp="1"/>
          </p:cNvSpPr>
          <p:nvPr>
            <p:ph type="sldNum" sz="quarter" idx="14"/>
          </p:nvPr>
        </p:nvSpPr>
        <p:spPr bwMode="auto"/>
        <p:txBody>
          <a:bodyPr/>
          <a:lstStyle/>
          <a:p>
            <a:pPr>
              <a:defRPr/>
            </a:pPr>
            <a:fld id="{CD22B2BA-ABFF-9D2A-AF13-7CFC9902BBF0}" type="slidenum">
              <a:rPr lang="de-DE"/>
              <a:t>36</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u="none"/>
              <a:t>Notes for workshop participants</a:t>
            </a:r>
            <a:endParaRPr/>
          </a:p>
        </p:txBody>
      </p:sp>
      <p:sp>
        <p:nvSpPr>
          <p:cNvPr id="4" name="Content Placeholder 3"/>
          <p:cNvSpPr>
            <a:spLocks noGrp="1"/>
          </p:cNvSpPr>
          <p:nvPr>
            <p:ph sz="half" idx="1"/>
          </p:nvPr>
        </p:nvSpPr>
        <p:spPr bwMode="auto"/>
        <p:txBody>
          <a:bodyPr>
            <a:normAutofit lnSpcReduction="10000"/>
          </a:bodyPr>
          <a:lstStyle/>
          <a:p>
            <a:pPr algn="l">
              <a:defRPr/>
            </a:pPr>
            <a:r>
              <a:rPr u="none">
                <a:solidFill>
                  <a:schemeClr val="accent2"/>
                </a:solidFill>
              </a:rPr>
              <a:t>Sensitive topic of violence:</a:t>
            </a:r>
            <a:endParaRPr/>
          </a:p>
          <a:p>
            <a:pPr algn="l">
              <a:defRPr/>
            </a:pPr>
            <a:endParaRPr>
              <a:solidFill>
                <a:schemeClr val="tx1"/>
              </a:solidFill>
            </a:endParaRPr>
          </a:p>
          <a:p>
            <a:pPr marL="342900" indent="-342900" algn="l">
              <a:buFont typeface="Wingdings"/>
              <a:buChar char="§"/>
              <a:defRPr/>
            </a:pPr>
            <a:r>
              <a:rPr u="none"/>
              <a:t>Compliance with general rules of dialogue, e.g. respectful atmosphere, respecting the personal experiences of others</a:t>
            </a:r>
            <a:endParaRPr/>
          </a:p>
          <a:p>
            <a:pPr marL="342900" indent="-342900" algn="l">
              <a:buFont typeface="Wingdings"/>
              <a:buChar char="§"/>
              <a:defRPr/>
            </a:pPr>
            <a:r>
              <a:rPr u="none"/>
              <a:t>Participants may leave the room if necessary</a:t>
            </a:r>
            <a:endParaRPr/>
          </a:p>
          <a:p>
            <a:pPr marL="342900" indent="-342900" algn="l">
              <a:buFont typeface="Wingdings"/>
              <a:buChar char="§"/>
              <a:defRPr/>
            </a:pPr>
            <a:r>
              <a:rPr u="none"/>
              <a:t>Opportunity for discussion after the workshop</a:t>
            </a:r>
            <a:endParaRPr/>
          </a:p>
          <a:p>
            <a:pPr marL="342900" indent="-342900" algn="l">
              <a:buFont typeface="Wingdings"/>
              <a:buChar char="§"/>
              <a:defRPr/>
            </a:pPr>
            <a:endParaRPr>
              <a:solidFill>
                <a:schemeClr val="tx1"/>
              </a:solidFill>
            </a:endParaRPr>
          </a:p>
          <a:p>
            <a:pPr algn="l">
              <a:defRPr/>
            </a:pPr>
            <a:r>
              <a:rPr u="none">
                <a:solidFill>
                  <a:schemeClr val="accent2"/>
                </a:solidFill>
              </a:rPr>
              <a:t>Offers of assistance:</a:t>
            </a:r>
            <a:endParaRPr/>
          </a:p>
          <a:p>
            <a:pPr marL="342900" indent="-342900" algn="l">
              <a:buFont typeface="Wingdings"/>
              <a:buChar char="§"/>
              <a:defRPr/>
            </a:pPr>
            <a:r>
              <a:rPr u="none">
                <a:highlight>
                  <a:srgbClr val="FFFF00"/>
                </a:highlight>
              </a:rPr>
              <a:t>If participants need support after the workshop, please get in touch with the presenter, the contact person at your organisation or a specialised counselling centre</a:t>
            </a:r>
            <a:endParaRPr/>
          </a:p>
          <a:p>
            <a:pPr marL="342900" indent="-342900" algn="l">
              <a:buFont typeface="Wingdings"/>
              <a:buChar char="§"/>
              <a:defRPr/>
            </a:pPr>
            <a:r>
              <a:rPr u="none">
                <a:highlight>
                  <a:srgbClr val="FFFF00"/>
                </a:highlight>
              </a:rPr>
              <a:t>Suitable counselling services:</a:t>
            </a:r>
            <a:endParaRPr/>
          </a:p>
          <a:p>
            <a:pPr algn="l">
              <a:defRPr/>
            </a:pPr>
            <a:endParaRPr/>
          </a:p>
          <a:p>
            <a:pPr marL="800100" lvl="1" indent="-342900" algn="l">
              <a:buFont typeface="Courier New"/>
              <a:buChar char="o"/>
              <a:defRPr/>
            </a:pPr>
            <a:r>
              <a:rPr u="none">
                <a:highlight>
                  <a:srgbClr val="FFFF00"/>
                </a:highlight>
              </a:rPr>
              <a:t>SafeSport contact point: </a:t>
            </a:r>
            <a:r>
              <a:rPr u="sng">
                <a:highlight>
                  <a:srgbClr val="FFFF00"/>
                </a:highlight>
                <a:hlinkClick r:id="rId3" tooltip="https://www.ansprechstelle-safe-sport.de/"/>
              </a:rPr>
              <a:t>https://www.ansprechstelle-safe-sport.de</a:t>
            </a:r>
            <a:r>
              <a:rPr u="none">
                <a:highlight>
                  <a:srgbClr val="FFFF00"/>
                </a:highlight>
              </a:rPr>
              <a:t> </a:t>
            </a:r>
            <a:endParaRPr/>
          </a:p>
          <a:p>
            <a:pPr marL="800100" lvl="1" indent="-342900" algn="l">
              <a:buFont typeface="Courier New"/>
              <a:buChar char="o"/>
              <a:defRPr/>
            </a:pPr>
            <a:r>
              <a:rPr u="none">
                <a:highlight>
                  <a:srgbClr val="FFFF00"/>
                </a:highlight>
              </a:rPr>
              <a:t>Nummer </a:t>
            </a:r>
            <a:r>
              <a:rPr u="none">
                <a:highlight>
                  <a:srgbClr val="FFFF00"/>
                </a:highlight>
              </a:rPr>
              <a:t>gegen</a:t>
            </a:r>
            <a:r>
              <a:rPr u="none">
                <a:highlight>
                  <a:srgbClr val="FFFF00"/>
                </a:highlight>
              </a:rPr>
              <a:t> Kummer: </a:t>
            </a:r>
            <a:r>
              <a:rPr u="sng">
                <a:highlight>
                  <a:srgbClr val="FFFF00"/>
                </a:highlight>
                <a:hlinkClick r:id="rId4" tooltip="https://www.nummergegenkummer.de/"/>
              </a:rPr>
              <a:t>https://www.nummergegenkummer.de</a:t>
            </a:r>
            <a:r>
              <a:rPr u="none">
                <a:highlight>
                  <a:srgbClr val="FFFF00"/>
                </a:highlight>
              </a:rPr>
              <a:t> </a:t>
            </a:r>
            <a:endParaRPr/>
          </a:p>
          <a:p>
            <a:pPr marL="800100" lvl="1" indent="-342900" algn="l">
              <a:buFont typeface="Courier New"/>
              <a:buChar char="o"/>
              <a:defRPr/>
            </a:pPr>
            <a:r>
              <a:rPr u="none">
                <a:highlight>
                  <a:srgbClr val="FFFF00"/>
                </a:highlight>
              </a:rPr>
              <a:t>Help portal for sexual abuse: </a:t>
            </a:r>
            <a:r>
              <a:rPr u="sng">
                <a:highlight>
                  <a:srgbClr val="FFFF00"/>
                </a:highlight>
                <a:hlinkClick r:id="rId5" tooltip="https://www.hilfe-portal-missbrauch.de/"/>
              </a:rPr>
              <a:t>https://www.hilfe-portal-missbrauch.de/</a:t>
            </a:r>
            <a:endParaRPr>
              <a:highlight>
                <a:srgbClr val="FFFF00"/>
              </a:highlight>
            </a:endParaRPr>
          </a:p>
        </p:txBody>
      </p:sp>
      <p:sp>
        <p:nvSpPr>
          <p:cNvPr id="6" name="Slide Number Placeholder 5"/>
          <p:cNvSpPr>
            <a:spLocks noGrp="1"/>
          </p:cNvSpPr>
          <p:nvPr>
            <p:ph type="sldNum" sz="quarter" idx="14"/>
          </p:nvPr>
        </p:nvSpPr>
        <p:spPr bwMode="auto"/>
        <p:txBody>
          <a:bodyPr/>
          <a:lstStyle/>
          <a:p>
            <a:pPr algn="r">
              <a:defRPr/>
            </a:pPr>
            <a:fld id="{84A1FA42-DC19-BA43-BB12-83C626D2DFE2}" type="slidenum">
              <a:rPr/>
              <a:t>4</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045986" y="2340040"/>
            <a:ext cx="6521595" cy="1325598"/>
          </a:xfrm>
        </p:spPr>
        <p:txBody>
          <a:bodyPr/>
          <a:lstStyle/>
          <a:p>
            <a:pPr algn="ctr">
              <a:defRPr/>
            </a:pPr>
            <a:r>
              <a:rPr sz="4800" u="none"/>
              <a:t>Perspectives from coaches</a:t>
            </a:r>
            <a:br>
              <a:rPr sz="4800"/>
            </a:br>
            <a:endParaRPr/>
          </a:p>
        </p:txBody>
      </p:sp>
      <p:sp>
        <p:nvSpPr>
          <p:cNvPr id="5" name="Foliennummernplatzhalter 4"/>
          <p:cNvSpPr>
            <a:spLocks noGrp="1"/>
          </p:cNvSpPr>
          <p:nvPr>
            <p:ph type="sldNum" sz="quarter" idx="12"/>
          </p:nvPr>
        </p:nvSpPr>
        <p:spPr bwMode="auto"/>
        <p:txBody>
          <a:bodyPr/>
          <a:lstStyle/>
          <a:p>
            <a:pPr algn="r">
              <a:defRPr/>
            </a:pPr>
            <a:fld id="{BC6ACECB-09E2-B148-A321-B1DE9C880DE8}" type="slidenum">
              <a:rPr/>
              <a:t>5</a:t>
            </a:fld>
            <a:endParaRPr/>
          </a:p>
        </p:txBody>
      </p:sp>
      <p:sp>
        <p:nvSpPr>
          <p:cNvPr id="7" name="Text Placeholder 6"/>
          <p:cNvSpPr>
            <a:spLocks noGrp="1"/>
          </p:cNvSpPr>
          <p:nvPr>
            <p:ph type="body" sz="quarter" idx="13"/>
          </p:nvPr>
        </p:nvSpPr>
        <p:spPr bwMode="auto">
          <a:xfrm>
            <a:off x="5045840" y="3839754"/>
            <a:ext cx="6521595" cy="688975"/>
          </a:xfrm>
        </p:spPr>
        <p:txBody>
          <a:bodyPr/>
          <a:lstStyle/>
          <a:p>
            <a:pPr algn="l">
              <a:defRPr/>
            </a:pPr>
            <a:r>
              <a:rPr u="none"/>
              <a:t>Challenges and opportunities </a:t>
            </a:r>
            <a:r>
              <a:rPr lang="en-GB" u="none"/>
              <a:t>around</a:t>
            </a:r>
            <a:r>
              <a:rPr u="none"/>
              <a:t> protection against violence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nchor="ctr">
            <a:normAutofit/>
          </a:bodyPr>
          <a:lstStyle/>
          <a:p>
            <a:pPr algn="l">
              <a:defRPr/>
            </a:pPr>
            <a:r>
              <a:rPr u="none"/>
              <a:t>Special features in sport</a:t>
            </a:r>
            <a:endParaRPr/>
          </a:p>
        </p:txBody>
      </p:sp>
      <p:graphicFrame>
        <p:nvGraphicFramePr>
          <p:cNvPr id="9" name="Inhaltsplatzhalter 3"/>
          <p:cNvGraphicFramePr>
            <a:graphicFrameLocks xmlns:a="http://schemas.openxmlformats.org/drawingml/2006/main" noGrp="1"/>
          </p:cNvGraphicFramePr>
          <p:nvPr>
            <p:ph sz="half" idx="1"/>
          </p:nvPr>
        </p:nvGraphicFramePr>
        <p:xfrm>
          <a:off x="623888" y="1600200"/>
          <a:ext cx="9836150" cy="4445000"/>
          <a:chOff x="0" y="0"/>
          <a:chExt cx="9836150" cy="4445000"/>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6" name="Foliennummernplatzhalter 5"/>
          <p:cNvSpPr>
            <a:spLocks noGrp="1"/>
          </p:cNvSpPr>
          <p:nvPr>
            <p:ph type="sldNum" sz="quarter" idx="14"/>
          </p:nvPr>
        </p:nvSpPr>
        <p:spPr bwMode="auto"/>
        <p:txBody>
          <a:bodyPr wrap="square" anchor="ctr">
            <a:normAutofit/>
          </a:bodyPr>
          <a:lstStyle/>
          <a:p>
            <a:pPr algn="r">
              <a:spcAft>
                <a:spcPts val="600"/>
              </a:spcAft>
              <a:defRPr/>
            </a:pPr>
            <a:fld id="{84A1FA42-DC19-BA43-BB12-83C626D2DFE2}" type="slidenum">
              <a:rPr/>
              <a:t>6</a:t>
            </a:fld>
            <a:endParaRPr/>
          </a:p>
        </p:txBody>
      </p:sp>
      <p:sp>
        <p:nvSpPr>
          <p:cNvPr id="2" name="TextBox 1"/>
          <p:cNvSpPr txBox="1"/>
          <p:nvPr/>
        </p:nvSpPr>
        <p:spPr bwMode="auto">
          <a:xfrm>
            <a:off x="8102278" y="6105217"/>
            <a:ext cx="3194613" cy="276999"/>
          </a:xfrm>
          <a:prstGeom prst="rect">
            <a:avLst/>
          </a:prstGeom>
          <a:noFill/>
        </p:spPr>
        <p:txBody>
          <a:bodyPr wrap="square" rtlCol="0">
            <a:spAutoFit/>
          </a:bodyPr>
          <a:lstStyle/>
          <a:p>
            <a:pPr algn="l">
              <a:defRPr/>
            </a:pPr>
            <a:r>
              <a:rPr sz="1200" u="none">
                <a:cs typeface="Calibri"/>
              </a:rPr>
              <a:t>(</a:t>
            </a:r>
            <a:r>
              <a:rPr sz="1200" u="none">
                <a:cs typeface="Calibri"/>
              </a:rPr>
              <a:t>Rulofs</a:t>
            </a:r>
            <a:r>
              <a:rPr lang="en-GB" sz="1200">
                <a:cs typeface="Calibri"/>
              </a:rPr>
              <a:t>, </a:t>
            </a:r>
            <a:r>
              <a:rPr lang="en-GB" sz="1200">
                <a:cs typeface="Calibri"/>
              </a:rPr>
              <a:t>Wahnschaffe-Waldhoff</a:t>
            </a:r>
            <a:r>
              <a:rPr lang="en-GB" sz="1200">
                <a:cs typeface="Calibri"/>
              </a:rPr>
              <a:t>, et al</a:t>
            </a:r>
            <a:r>
              <a:rPr sz="1200" u="none">
                <a:cs typeface="Calibri"/>
              </a:rPr>
              <a:t>., 2022)</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lgn="l">
              <a:defRPr/>
            </a:pPr>
            <a:r>
              <a:rPr u="none"/>
              <a:t>Challenges for coaches</a:t>
            </a:r>
            <a:endParaRPr/>
          </a:p>
        </p:txBody>
      </p:sp>
      <p:sp>
        <p:nvSpPr>
          <p:cNvPr id="4" name="Inhaltsplatzhalter 3"/>
          <p:cNvSpPr>
            <a:spLocks noGrp="1"/>
          </p:cNvSpPr>
          <p:nvPr>
            <p:ph sz="half" idx="1"/>
          </p:nvPr>
        </p:nvSpPr>
        <p:spPr bwMode="auto"/>
        <p:txBody>
          <a:bodyPr/>
          <a:lstStyle/>
          <a:p>
            <a:pPr marL="342900" indent="-342900" algn="l">
              <a:buFont typeface="Wingdings"/>
              <a:buChar char="§"/>
              <a:defRPr/>
            </a:pPr>
            <a:r>
              <a:rPr u="none"/>
              <a:t>Violence (psychological, physical, sexualised) in sport </a:t>
            </a:r>
            <a:r>
              <a:rPr u="none">
                <a:solidFill>
                  <a:schemeClr val="accent2"/>
                </a:solidFill>
              </a:rPr>
              <a:t>takes place</a:t>
            </a:r>
            <a:endParaRPr/>
          </a:p>
          <a:p>
            <a:pPr marL="800100" lvl="1" indent="-342900" algn="l">
              <a:buFont typeface="Courier New"/>
              <a:buChar char="o"/>
              <a:defRPr/>
            </a:pPr>
            <a:r>
              <a:rPr u="none"/>
              <a:t>In your own sports group (athletes among themselves)</a:t>
            </a:r>
            <a:endParaRPr/>
          </a:p>
          <a:p>
            <a:pPr marL="800100" lvl="1" indent="-342900" algn="l">
              <a:buFont typeface="Courier New"/>
              <a:buChar char="o"/>
              <a:defRPr/>
            </a:pPr>
            <a:r>
              <a:rPr u="none"/>
              <a:t>Observation of violence by other persons/groups</a:t>
            </a:r>
            <a:endParaRPr/>
          </a:p>
          <a:p>
            <a:pPr marL="800100" lvl="1" indent="-342900" algn="l">
              <a:buFont typeface="Courier New"/>
              <a:buChar char="o"/>
              <a:defRPr/>
            </a:pPr>
            <a:r>
              <a:rPr u="none"/>
              <a:t>As a person of trust for children/young people (experience of violence at home)</a:t>
            </a:r>
            <a:endParaRPr/>
          </a:p>
          <a:p>
            <a:pPr lvl="1" algn="l">
              <a:defRPr/>
            </a:pPr>
            <a:endParaRPr/>
          </a:p>
          <a:p>
            <a:pPr marL="342900" indent="-342900" algn="l">
              <a:buFont typeface="Wingdings"/>
              <a:buChar char="§"/>
              <a:defRPr/>
            </a:pPr>
            <a:r>
              <a:rPr u="none"/>
              <a:t>Additional danger </a:t>
            </a:r>
            <a:r>
              <a:rPr u="none">
                <a:solidFill>
                  <a:schemeClr val="accent2"/>
                </a:solidFill>
              </a:rPr>
              <a:t>of false suspicions</a:t>
            </a:r>
            <a:endParaRPr/>
          </a:p>
        </p:txBody>
      </p:sp>
      <p:sp>
        <p:nvSpPr>
          <p:cNvPr id="6" name="Foliennummernplatzhalter 5"/>
          <p:cNvSpPr>
            <a:spLocks noGrp="1"/>
          </p:cNvSpPr>
          <p:nvPr>
            <p:ph type="sldNum" sz="quarter" idx="14"/>
          </p:nvPr>
        </p:nvSpPr>
        <p:spPr bwMode="auto"/>
        <p:txBody>
          <a:bodyPr/>
          <a:lstStyle/>
          <a:p>
            <a:pPr algn="r">
              <a:defRPr/>
            </a:pPr>
            <a:fld id="{84A1FA42-DC19-BA43-BB12-83C626D2DFE2}" type="slidenum">
              <a:rPr/>
              <a:t>7</a:t>
            </a:fld>
            <a:endParaRPr/>
          </a:p>
        </p:txBody>
      </p:sp>
      <p:pic>
        <p:nvPicPr>
          <p:cNvPr id="10" name="Picture 9"/>
          <p:cNvPicPr>
            <a:picLocks noChangeAspect="1"/>
          </p:cNvPicPr>
          <p:nvPr/>
        </p:nvPicPr>
        <p:blipFill>
          <a:blip r:embed="rId3"/>
          <a:srcRect l="9715" t="3233" r="5186" b="1278"/>
          <a:stretch/>
        </p:blipFill>
        <p:spPr bwMode="auto">
          <a:xfrm>
            <a:off x="4686587" y="3676560"/>
            <a:ext cx="2818826" cy="3162921"/>
          </a:xfrm>
          <a:prstGeom prst="rect">
            <a:avLst/>
          </a:prstGeom>
        </p:spPr>
      </p:pic>
      <p:sp>
        <p:nvSpPr>
          <p:cNvPr id="2" name="TextBox 1"/>
          <p:cNvSpPr txBox="1"/>
          <p:nvPr/>
        </p:nvSpPr>
        <p:spPr bwMode="auto">
          <a:xfrm>
            <a:off x="8970380" y="6070600"/>
            <a:ext cx="2118167" cy="276999"/>
          </a:xfrm>
          <a:prstGeom prst="rect">
            <a:avLst/>
          </a:prstGeom>
          <a:noFill/>
        </p:spPr>
        <p:txBody>
          <a:bodyPr wrap="square" rtlCol="0">
            <a:spAutoFit/>
          </a:bodyPr>
          <a:lstStyle/>
          <a:p>
            <a:pPr algn="l">
              <a:defRPr/>
            </a:pPr>
            <a:r>
              <a:rPr sz="1200" u="none">
                <a:cs typeface="Calibri"/>
              </a:rPr>
              <a:t>(</a:t>
            </a:r>
            <a:r>
              <a:rPr sz="1200" u="none">
                <a:cs typeface="Calibri"/>
              </a:rPr>
              <a:t>Rulofs</a:t>
            </a:r>
            <a:r>
              <a:rPr lang="en-GB" sz="1200">
                <a:cs typeface="Calibri"/>
              </a:rPr>
              <a:t>, Gerlach </a:t>
            </a:r>
            <a:r>
              <a:rPr sz="1200" u="none">
                <a:cs typeface="Calibri"/>
              </a:rPr>
              <a:t>et al., 2022)</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 name="Content Placeholder 8"/>
          <p:cNvSpPr>
            <a:spLocks noGrp="1"/>
          </p:cNvSpPr>
          <p:nvPr>
            <p:ph sz="quarter" idx="14"/>
          </p:nvPr>
        </p:nvSpPr>
        <p:spPr bwMode="auto"/>
        <p:txBody>
          <a:bodyPr/>
          <a:lstStyle/>
          <a:p>
            <a:pPr algn="l">
              <a:defRPr/>
            </a:pPr>
            <a:r>
              <a:rPr u="none">
                <a:solidFill>
                  <a:schemeClr val="accent2"/>
                </a:solidFill>
              </a:rPr>
              <a:t>Intervention</a:t>
            </a:r>
            <a:endParaRPr/>
          </a:p>
          <a:p>
            <a:pPr algn="l">
              <a:defRPr/>
            </a:pPr>
            <a:endParaRPr/>
          </a:p>
          <a:p>
            <a:pPr algn="l">
              <a:defRPr/>
            </a:pPr>
            <a:r>
              <a:rPr u="none"/>
              <a:t>For observations: </a:t>
            </a:r>
            <a:endParaRPr/>
          </a:p>
          <a:p>
            <a:pPr marL="342900" indent="-342900" algn="l">
              <a:buFont typeface="Wingdings"/>
              <a:buChar char="ü"/>
              <a:defRPr/>
            </a:pPr>
            <a:r>
              <a:rPr u="none"/>
              <a:t>Get in touch with </a:t>
            </a:r>
            <a:r>
              <a:rPr u="none">
                <a:solidFill>
                  <a:schemeClr val="accent2"/>
                </a:solidFill>
              </a:rPr>
              <a:t>contact person for child protection </a:t>
            </a:r>
            <a:r>
              <a:rPr u="none"/>
              <a:t>in the club/association/state sports association</a:t>
            </a:r>
            <a:endParaRPr/>
          </a:p>
          <a:p>
            <a:pPr algn="l">
              <a:defRPr/>
            </a:pPr>
            <a:endParaRPr/>
          </a:p>
          <a:p>
            <a:pPr algn="l">
              <a:defRPr/>
            </a:pPr>
            <a:r>
              <a:rPr u="none"/>
              <a:t>When athletes confide in each other: </a:t>
            </a:r>
            <a:endParaRPr/>
          </a:p>
          <a:p>
            <a:pPr marL="342900" indent="-342900" algn="l">
              <a:buFont typeface="Wingdings"/>
              <a:buChar char="ü"/>
              <a:defRPr/>
            </a:pPr>
            <a:r>
              <a:rPr u="none"/>
              <a:t>Believe, seek support from </a:t>
            </a:r>
            <a:r>
              <a:rPr u="none">
                <a:solidFill>
                  <a:schemeClr val="accent2"/>
                </a:solidFill>
              </a:rPr>
              <a:t>contact persons/counselling centres</a:t>
            </a:r>
            <a:endParaRPr/>
          </a:p>
          <a:p>
            <a:pPr lvl="1" algn="l">
              <a:defRPr/>
            </a:pPr>
            <a:endParaRPr>
              <a:cs typeface="Calibri"/>
            </a:endParaRPr>
          </a:p>
          <a:p>
            <a:pPr algn="l">
              <a:defRPr/>
            </a:pPr>
            <a:endParaRPr/>
          </a:p>
        </p:txBody>
      </p:sp>
      <p:sp>
        <p:nvSpPr>
          <p:cNvPr id="6" name="Foliennummernplatzhalter 5"/>
          <p:cNvSpPr>
            <a:spLocks noGrp="1"/>
          </p:cNvSpPr>
          <p:nvPr>
            <p:ph type="sldNum" sz="quarter" idx="12"/>
          </p:nvPr>
        </p:nvSpPr>
        <p:spPr bwMode="auto"/>
        <p:txBody>
          <a:bodyPr/>
          <a:lstStyle/>
          <a:p>
            <a:pPr algn="r">
              <a:defRPr/>
            </a:pPr>
            <a:fld id="{84A1FA42-DC19-BA43-BB12-83C626D2DFE2}" type="slidenum">
              <a:rPr/>
              <a:t>8</a:t>
            </a:fld>
            <a:endParaRPr/>
          </a:p>
        </p:txBody>
      </p:sp>
      <p:sp>
        <p:nvSpPr>
          <p:cNvPr id="3" name="Titel 2"/>
          <p:cNvSpPr>
            <a:spLocks noGrp="1"/>
          </p:cNvSpPr>
          <p:nvPr>
            <p:ph type="title"/>
          </p:nvPr>
        </p:nvSpPr>
        <p:spPr bwMode="auto"/>
        <p:txBody>
          <a:bodyPr/>
          <a:lstStyle/>
          <a:p>
            <a:pPr algn="l">
              <a:defRPr/>
            </a:pPr>
            <a:r>
              <a:rPr u="none"/>
              <a:t>Options for action as a coach</a:t>
            </a:r>
            <a:endParaRPr/>
          </a:p>
        </p:txBody>
      </p:sp>
      <p:sp>
        <p:nvSpPr>
          <p:cNvPr id="11" name="Inhaltsplatzhalter 3"/>
          <p:cNvSpPr txBox="1"/>
          <p:nvPr/>
        </p:nvSpPr>
        <p:spPr bwMode="auto">
          <a:xfrm>
            <a:off x="7455724" y="3621875"/>
            <a:ext cx="4880759" cy="4449705"/>
          </a:xfrm>
          <a:prstGeom prst="rect">
            <a:avLst/>
          </a:prstGeom>
        </p:spPr>
        <p:txBody>
          <a:bodyPr>
            <a:normAutofit/>
          </a:bodyPr>
          <a:lstStyle>
            <a:lvl1pPr algn="l">
              <a:spcBef>
                <a:spcPts val="0"/>
              </a:spcBef>
              <a:spcAft>
                <a:spcPts val="0"/>
              </a:spcAft>
              <a:buFont typeface="Arial"/>
              <a:defRPr sz="2000">
                <a:solidFill>
                  <a:schemeClr val="tx1"/>
                </a:solidFill>
                <a:latin typeface="+mn-lt"/>
                <a:ea typeface="+mn-ea"/>
                <a:cs typeface="+mn-cs"/>
              </a:defRPr>
            </a:lvl1pPr>
            <a:lvl2pPr marL="457200" algn="l">
              <a:spcBef>
                <a:spcPts val="0"/>
              </a:spcBef>
              <a:spcAft>
                <a:spcPts val="0"/>
              </a:spcAft>
              <a:buFont typeface="Arial"/>
              <a:defRPr sz="2000">
                <a:solidFill>
                  <a:srgbClr val="0053A4"/>
                </a:solidFill>
                <a:latin typeface="+mn-lt"/>
                <a:ea typeface="+mn-ea"/>
                <a:cs typeface="+mn-cs"/>
              </a:defRPr>
            </a:lvl2pPr>
            <a:lvl3pPr marL="914400" algn="l">
              <a:spcBef>
                <a:spcPts val="0"/>
              </a:spcBef>
              <a:spcAft>
                <a:spcPts val="0"/>
              </a:spcAft>
              <a:buFont typeface="Arial"/>
              <a:defRPr>
                <a:solidFill>
                  <a:srgbClr val="0053A4"/>
                </a:solidFill>
                <a:latin typeface="+mn-lt"/>
                <a:ea typeface="+mn-ea"/>
                <a:cs typeface="+mn-cs"/>
              </a:defRPr>
            </a:lvl3pPr>
            <a:lvl4pPr marL="1371600" algn="l">
              <a:spcBef>
                <a:spcPts val="0"/>
              </a:spcBef>
              <a:spcAft>
                <a:spcPts val="0"/>
              </a:spcAft>
              <a:buFont typeface="Arial"/>
              <a:defRPr>
                <a:solidFill>
                  <a:srgbClr val="0053A4"/>
                </a:solidFill>
                <a:latin typeface="+mn-lt"/>
                <a:ea typeface="+mn-ea"/>
                <a:cs typeface="+mn-cs"/>
              </a:defRPr>
            </a:lvl4pPr>
            <a:lvl5pPr marL="1828800" algn="l">
              <a:spcBef>
                <a:spcPts val="0"/>
              </a:spcBef>
              <a:spcAft>
                <a:spcPts val="0"/>
              </a:spcAft>
              <a:buFont typeface="Arial"/>
              <a:defRPr>
                <a:solidFill>
                  <a:srgbClr val="0053A4"/>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l">
              <a:defRPr/>
            </a:pPr>
            <a:endParaRPr>
              <a:cs typeface="Calibri"/>
            </a:endParaRPr>
          </a:p>
        </p:txBody>
      </p:sp>
      <p:sp>
        <p:nvSpPr>
          <p:cNvPr id="4" name="Inhaltsplatzhalter 3"/>
          <p:cNvSpPr>
            <a:spLocks noGrp="1"/>
          </p:cNvSpPr>
          <p:nvPr>
            <p:ph sz="quarter" idx="13"/>
          </p:nvPr>
        </p:nvSpPr>
        <p:spPr bwMode="auto"/>
        <p:txBody>
          <a:bodyPr>
            <a:normAutofit/>
          </a:bodyPr>
          <a:lstStyle/>
          <a:p>
            <a:pPr algn="l">
              <a:defRPr/>
            </a:pPr>
            <a:r>
              <a:rPr u="none">
                <a:solidFill>
                  <a:schemeClr val="accent2"/>
                </a:solidFill>
              </a:rPr>
              <a:t>Prevention</a:t>
            </a:r>
            <a:endParaRPr/>
          </a:p>
          <a:p>
            <a:pPr algn="l">
              <a:defRPr/>
            </a:pPr>
            <a:endParaRPr>
              <a:solidFill>
                <a:schemeClr val="accent2"/>
              </a:solidFill>
            </a:endParaRPr>
          </a:p>
          <a:p>
            <a:pPr algn="l">
              <a:defRPr/>
            </a:pPr>
            <a:r>
              <a:rPr u="none"/>
              <a:t>For your own training group:</a:t>
            </a:r>
            <a:endParaRPr/>
          </a:p>
          <a:p>
            <a:pPr marL="342900" indent="-342900" algn="l">
              <a:buClr>
                <a:schemeClr val="tx1"/>
              </a:buClr>
              <a:buFont typeface="Wingdings"/>
              <a:buChar char="ü"/>
              <a:defRPr/>
            </a:pPr>
            <a:r>
              <a:rPr u="none">
                <a:solidFill>
                  <a:schemeClr val="accent2"/>
                </a:solidFill>
              </a:rPr>
              <a:t>Rules of behaviour</a:t>
            </a:r>
            <a:r>
              <a:rPr u="none"/>
              <a:t> negotiate together with the athletes and follow them consistently (respect individual personal boundaries)</a:t>
            </a:r>
            <a:endParaRPr/>
          </a:p>
          <a:p>
            <a:pPr marL="342900" indent="-342900" algn="l">
              <a:buClr>
                <a:schemeClr val="tx1"/>
              </a:buClr>
              <a:buFont typeface="Wingdings"/>
              <a:buChar char="ü"/>
              <a:defRPr/>
            </a:pPr>
            <a:r>
              <a:rPr u="none"/>
              <a:t>Also </a:t>
            </a:r>
            <a:r>
              <a:rPr u="none">
                <a:solidFill>
                  <a:schemeClr val="accent2"/>
                </a:solidFill>
              </a:rPr>
              <a:t>communicating rules for yourself </a:t>
            </a:r>
            <a:r>
              <a:rPr u="none"/>
              <a:t>and stick to them - protects against false suspicions</a:t>
            </a:r>
            <a:endParaRPr/>
          </a:p>
          <a:p>
            <a:pPr marL="342900" indent="-342900" algn="l">
              <a:buClr>
                <a:schemeClr val="tx1"/>
              </a:buClr>
              <a:buFont typeface="Wingdings"/>
              <a:buChar char="ü"/>
              <a:defRPr/>
            </a:pPr>
            <a:r>
              <a:rPr u="none">
                <a:solidFill>
                  <a:schemeClr val="accent2"/>
                </a:solidFill>
              </a:rPr>
              <a:t>"Complaints management"</a:t>
            </a:r>
            <a:r>
              <a:rPr u="none"/>
              <a:t> establish</a:t>
            </a:r>
            <a:endParaRPr/>
          </a:p>
          <a:p>
            <a:pPr marL="342900" indent="-342900" algn="l">
              <a:buClr>
                <a:schemeClr val="tx1"/>
              </a:buClr>
              <a:buFont typeface="Wingdings"/>
              <a:buChar char="ü"/>
              <a:defRPr/>
            </a:pPr>
            <a:r>
              <a:rPr u="none">
                <a:solidFill>
                  <a:schemeClr val="accent2"/>
                </a:solidFill>
              </a:rPr>
              <a:t>Empowering climate </a:t>
            </a:r>
            <a:r>
              <a:rPr u="none">
                <a:solidFill>
                  <a:schemeClr val="accent3"/>
                </a:solidFill>
              </a:rPr>
              <a:t>in your own sports group</a:t>
            </a:r>
            <a:endParaRPr/>
          </a:p>
          <a:p>
            <a:pPr algn="l">
              <a:defRPr/>
            </a:pPr>
            <a:endParaRPr/>
          </a:p>
        </p:txBody>
      </p:sp>
      <p:sp>
        <p:nvSpPr>
          <p:cNvPr id="2" name="TextBox 1"/>
          <p:cNvSpPr txBox="1"/>
          <p:nvPr/>
        </p:nvSpPr>
        <p:spPr bwMode="auto">
          <a:xfrm>
            <a:off x="10325266" y="6103644"/>
            <a:ext cx="1932972" cy="276999"/>
          </a:xfrm>
          <a:prstGeom prst="rect">
            <a:avLst/>
          </a:prstGeom>
          <a:noFill/>
        </p:spPr>
        <p:txBody>
          <a:bodyPr wrap="square" rtlCol="0">
            <a:spAutoFit/>
          </a:bodyPr>
          <a:lstStyle/>
          <a:p>
            <a:pPr algn="l">
              <a:defRPr/>
            </a:pPr>
            <a:r>
              <a:rPr sz="1200" u="none">
                <a:cs typeface="Calibri"/>
              </a:rPr>
              <a:t>(Bartsch &amp; </a:t>
            </a:r>
            <a:r>
              <a:rPr sz="1200" u="none">
                <a:cs typeface="Calibri"/>
              </a:rPr>
              <a:t>Rulofs</a:t>
            </a:r>
            <a:r>
              <a:rPr sz="1200" u="none">
                <a:cs typeface="Calibri"/>
              </a:rPr>
              <a:t>, 2020)</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lgn="l">
              <a:defRPr/>
            </a:pPr>
            <a:r>
              <a:rPr u="none"/>
              <a:t>Reacting correctly as a bystander</a:t>
            </a:r>
            <a:endParaRPr/>
          </a:p>
        </p:txBody>
      </p:sp>
      <p:graphicFrame>
        <p:nvGraphicFramePr>
          <p:cNvPr id="7" name="Table 7"/>
          <p:cNvGraphicFramePr>
            <a:graphicFrameLocks xmlns:a="http://schemas.openxmlformats.org/drawingml/2006/main" noGrp="1"/>
          </p:cNvGraphicFramePr>
          <p:nvPr>
            <p:ph sz="half" idx="1"/>
          </p:nvPr>
        </p:nvGraphicFramePr>
        <p:xfrm>
          <a:off x="622474" y="1401683"/>
          <a:ext cx="10226054" cy="4691613"/>
        </p:xfrm>
        <a:graphic>
          <a:graphicData uri="http://schemas.openxmlformats.org/drawingml/2006/table">
            <a:tbl>
              <a:tblPr firstRow="1" firstCol="0" lastRow="0" lastCol="0" bandRow="1" bandCol="0">
                <a:tableStyleId>{8A107856-5554-42FB-B03E-39F5DBC370BA}</a:tableStyleId>
              </a:tblPr>
              <a:tblGrid>
                <a:gridCol w="1617626"/>
                <a:gridCol w="4304214"/>
                <a:gridCol w="4304214"/>
              </a:tblGrid>
              <a:tr h="1146885">
                <a:tc>
                  <a:txBody>
                    <a:bodyPr/>
                    <a:p>
                      <a:pPr algn="l">
                        <a:defRPr/>
                      </a:pPr>
                      <a:endParaRPr b="0" i="0">
                        <a:cs typeface="Calibri"/>
                      </a:endParaRPr>
                    </a:p>
                  </a:txBody>
                  <a:tcPr/>
                </a:tc>
                <a:tc>
                  <a:txBody>
                    <a:bodyPr/>
                    <a:p>
                      <a:pPr algn="l">
                        <a:defRPr/>
                      </a:pPr>
                      <a:r>
                        <a:rPr b="0" i="0" u="none">
                          <a:cs typeface="Calibri"/>
                        </a:rPr>
                        <a:t>Proactive</a:t>
                      </a:r>
                      <a:endParaRPr b="1"/>
                    </a:p>
                    <a:p>
                      <a:pPr algn="l">
                        <a:defRPr/>
                      </a:pPr>
                      <a:r>
                        <a:rPr b="1" i="0" u="none"/>
                        <a:t>Independent of incidents</a:t>
                      </a:r>
                      <a:endParaRPr b="1"/>
                    </a:p>
                  </a:txBody>
                  <a:tcPr/>
                </a:tc>
                <a:tc>
                  <a:txBody>
                    <a:bodyPr/>
                    <a:p>
                      <a:pPr algn="l">
                        <a:defRPr/>
                      </a:pPr>
                      <a:r>
                        <a:rPr b="0" i="0" u="none">
                          <a:cs typeface="Calibri"/>
                        </a:rPr>
                        <a:t>Reactive</a:t>
                      </a:r>
                      <a:endParaRPr b="1"/>
                    </a:p>
                    <a:p>
                      <a:pPr algn="l">
                        <a:defRPr/>
                      </a:pPr>
                      <a:r>
                        <a:rPr b="1" i="0" u="none"/>
                        <a:t>In response to an incident</a:t>
                      </a:r>
                      <a:endParaRPr b="1"/>
                    </a:p>
                  </a:txBody>
                  <a:tcPr/>
                </a:tc>
              </a:tr>
              <a:tr h="1772364">
                <a:tc>
                  <a:txBody>
                    <a:bodyPr/>
                    <a:p>
                      <a:pPr algn="l">
                        <a:defRPr/>
                      </a:pPr>
                      <a:r>
                        <a:rPr b="0" i="0" u="none">
                          <a:cs typeface="Calibri"/>
                        </a:rPr>
                        <a:t>Positive</a:t>
                      </a:r>
                      <a:endParaRPr/>
                    </a:p>
                  </a:txBody>
                  <a:tcPr/>
                </a:tc>
                <a:tc>
                  <a:txBody>
                    <a:bodyPr/>
                    <a:p>
                      <a:pPr marL="285750" indent="-285750" algn="l">
                        <a:buFont typeface="Wingdings"/>
                        <a:buChar char="§"/>
                        <a:defRPr/>
                      </a:pPr>
                      <a:r>
                        <a:rPr b="0" i="0" u="none">
                          <a:cs typeface="Calibri"/>
                        </a:rPr>
                        <a:t>Further education and training</a:t>
                      </a:r>
                      <a:endParaRPr/>
                    </a:p>
                    <a:p>
                      <a:pPr marL="285750" indent="-285750" algn="l">
                        <a:buFont typeface="Wingdings"/>
                        <a:buChar char="§"/>
                        <a:defRPr/>
                      </a:pPr>
                      <a:r>
                        <a:rPr b="0" i="0" u="none"/>
                        <a:t>Be a good role model</a:t>
                      </a:r>
                      <a:endParaRPr/>
                    </a:p>
                    <a:p>
                      <a:pPr marL="285750" indent="-285750" algn="l">
                        <a:buFont typeface="Wingdings"/>
                        <a:buChar char="§"/>
                        <a:defRPr/>
                      </a:pPr>
                      <a:r>
                        <a:rPr b="0" i="0" u="none"/>
                        <a:t>Consideration of children's rights in sport, e.g. allowing young athletes to have a say</a:t>
                      </a:r>
                      <a:endParaRPr/>
                    </a:p>
                  </a:txBody>
                  <a:tcPr/>
                </a:tc>
                <a:tc>
                  <a:txBody>
                    <a:bodyPr/>
                    <a:p>
                      <a:pPr marL="285750" indent="-285750" algn="l">
                        <a:buFont typeface="Wingdings"/>
                        <a:buChar char="§"/>
                        <a:defRPr/>
                      </a:pPr>
                      <a:r>
                        <a:rPr b="0" i="0" u="none">
                          <a:cs typeface="Calibri"/>
                        </a:rPr>
                        <a:t>Intervene to put an end to the incident</a:t>
                      </a:r>
                      <a:endParaRPr/>
                    </a:p>
                    <a:p>
                      <a:pPr marL="285750" indent="-285750" algn="l">
                        <a:buFont typeface="Wingdings"/>
                        <a:buChar char="§"/>
                        <a:defRPr/>
                      </a:pPr>
                      <a:r>
                        <a:rPr b="0" i="0" u="none"/>
                        <a:t>Standing by those affected</a:t>
                      </a:r>
                      <a:endParaRPr/>
                    </a:p>
                    <a:p>
                      <a:pPr marL="285750" indent="-285750" algn="l">
                        <a:buFont typeface="Wingdings"/>
                        <a:buChar char="§"/>
                        <a:defRPr/>
                      </a:pPr>
                      <a:r>
                        <a:rPr b="0" i="0" u="none"/>
                        <a:t>Inform parents</a:t>
                      </a:r>
                      <a:endParaRPr/>
                    </a:p>
                    <a:p>
                      <a:pPr marL="285750" indent="-285750" algn="l">
                        <a:buFont typeface="Wingdings"/>
                        <a:buChar char="§"/>
                        <a:defRPr/>
                      </a:pPr>
                      <a:r>
                        <a:rPr b="0" i="0" u="none"/>
                        <a:t>Involve a contact person</a:t>
                      </a:r>
                      <a:endParaRPr/>
                    </a:p>
                  </a:txBody>
                  <a:tcPr/>
                </a:tc>
              </a:tr>
              <a:tr h="1772364">
                <a:tc>
                  <a:txBody>
                    <a:bodyPr/>
                    <a:p>
                      <a:pPr algn="l">
                        <a:defRPr/>
                      </a:pPr>
                      <a:r>
                        <a:rPr b="0" i="0" u="none">
                          <a:cs typeface="Calibri"/>
                        </a:rPr>
                        <a:t>Negative</a:t>
                      </a:r>
                      <a:endParaRPr/>
                    </a:p>
                  </a:txBody>
                  <a:tcPr/>
                </a:tc>
                <a:tc>
                  <a:txBody>
                    <a:bodyPr/>
                    <a:p>
                      <a:pPr marL="285750" indent="-285750" algn="l">
                        <a:buFont typeface="Wingdings"/>
                        <a:buChar char="§"/>
                        <a:defRPr/>
                      </a:pPr>
                      <a:r>
                        <a:rPr b="0" i="0" u="none">
                          <a:cs typeface="Calibri"/>
                        </a:rPr>
                        <a:t>Trivialisation of violence</a:t>
                      </a:r>
                      <a:endParaRPr/>
                    </a:p>
                    <a:p>
                      <a:pPr marL="285750" indent="-285750" algn="l">
                        <a:buFont typeface="Wingdings"/>
                        <a:buChar char="§"/>
                        <a:defRPr/>
                      </a:pPr>
                      <a:r>
                        <a:rPr b="0" i="0" u="none"/>
                        <a:t>Promotion of (gender) discrimination</a:t>
                      </a:r>
                      <a:endParaRPr/>
                    </a:p>
                    <a:p>
                      <a:pPr marL="285750" indent="-285750" algn="l">
                        <a:buFont typeface="Wingdings"/>
                        <a:buChar char="§"/>
                        <a:defRPr/>
                      </a:pPr>
                      <a:r>
                        <a:rPr b="0" i="0" u="none"/>
                        <a:t>Disregard for the opinions and rights of the athletes</a:t>
                      </a:r>
                      <a:endParaRPr/>
                    </a:p>
                  </a:txBody>
                  <a:tcPr/>
                </a:tc>
                <a:tc>
                  <a:txBody>
                    <a:bodyPr/>
                    <a:p>
                      <a:pPr marL="285750" indent="-285750" algn="l">
                        <a:buFont typeface="Wingdings"/>
                        <a:buChar char="§"/>
                        <a:defRPr/>
                      </a:pPr>
                      <a:r>
                        <a:rPr b="0" i="0" u="none">
                          <a:cs typeface="Calibri"/>
                        </a:rPr>
                        <a:t>Instigating or condoning the behaviour</a:t>
                      </a:r>
                      <a:endParaRPr/>
                    </a:p>
                    <a:p>
                      <a:pPr marL="285750" indent="-285750" algn="l">
                        <a:buFont typeface="Wingdings"/>
                        <a:buChar char="§"/>
                        <a:defRPr/>
                      </a:pPr>
                      <a:r>
                        <a:rPr b="0" i="0" u="none"/>
                        <a:t>Taking part yourself</a:t>
                      </a:r>
                      <a:endParaRPr/>
                    </a:p>
                    <a:p>
                      <a:pPr marL="285750" indent="-285750" algn="l">
                        <a:buFont typeface="Wingdings"/>
                        <a:buChar char="§"/>
                        <a:defRPr/>
                      </a:pPr>
                      <a:r>
                        <a:rPr b="0" i="0" u="none"/>
                        <a:t>Not giving any credence</a:t>
                      </a:r>
                      <a:endParaRPr/>
                    </a:p>
                    <a:p>
                      <a:pPr marL="285750" indent="-285750" algn="l">
                        <a:buFont typeface="Wingdings"/>
                        <a:buChar char="§"/>
                        <a:defRPr/>
                      </a:pPr>
                      <a:r>
                        <a:rPr b="0" i="0" u="none"/>
                        <a:t>Playing down what happened</a:t>
                      </a:r>
                      <a:endParaRPr/>
                    </a:p>
                  </a:txBody>
                  <a:tcPr/>
                </a:tc>
              </a:tr>
            </a:tbl>
          </a:graphicData>
        </a:graphic>
      </p:graphicFrame>
      <p:sp>
        <p:nvSpPr>
          <p:cNvPr id="6" name="Slide Number Placeholder 5"/>
          <p:cNvSpPr>
            <a:spLocks noGrp="1"/>
          </p:cNvSpPr>
          <p:nvPr>
            <p:ph type="sldNum" sz="quarter" idx="14"/>
          </p:nvPr>
        </p:nvSpPr>
        <p:spPr bwMode="auto"/>
        <p:txBody>
          <a:bodyPr/>
          <a:lstStyle/>
          <a:p>
            <a:pPr marL="0" marR="0" lvl="0" indent="0" algn="r" defTabSz="914400">
              <a:lnSpc>
                <a:spcPct val="100000"/>
              </a:lnSpc>
              <a:spcBef>
                <a:spcPts val="0"/>
              </a:spcBef>
              <a:spcAft>
                <a:spcPts val="0"/>
              </a:spcAft>
              <a:buClrTx/>
              <a:buSzTx/>
              <a:buFontTx/>
              <a:buNone/>
              <a:defRPr/>
            </a:pPr>
            <a:fld id="{84A1FA42-DC19-BA43-BB12-83C626D2DFE2}" type="slidenum">
              <a:rPr sz="1200" u="none" strike="noStrike" cap="none" spc="0">
                <a:ln>
                  <a:noFill/>
                </a:ln>
                <a:solidFill>
                  <a:srgbClr val="0053A4"/>
                </a:solidFill>
                <a:latin typeface="Calibri"/>
              </a:rPr>
              <a:t>9</a:t>
            </a:fld>
            <a:endParaRPr sz="1200" u="none" strike="noStrike" cap="none" spc="0">
              <a:ln>
                <a:noFill/>
              </a:ln>
              <a:solidFill>
                <a:srgbClr val="0053A4"/>
              </a:solidFill>
              <a:latin typeface="Calibri"/>
            </a:endParaRPr>
          </a:p>
        </p:txBody>
      </p:sp>
      <p:pic>
        <p:nvPicPr>
          <p:cNvPr id="8" name="Picture 7"/>
          <p:cNvPicPr>
            <a:picLocks noChangeAspect="1"/>
          </p:cNvPicPr>
          <p:nvPr/>
        </p:nvPicPr>
        <p:blipFill>
          <a:blip r:embed="rId3"/>
          <a:stretch/>
        </p:blipFill>
        <p:spPr bwMode="auto">
          <a:xfrm>
            <a:off x="9904660" y="-99392"/>
            <a:ext cx="2276872" cy="2263399"/>
          </a:xfrm>
          <a:prstGeom prst="rect">
            <a:avLst/>
          </a:prstGeom>
        </p:spPr>
      </p:pic>
      <p:sp>
        <p:nvSpPr>
          <p:cNvPr id="4" name="TextBox 3"/>
          <p:cNvSpPr txBox="1"/>
          <p:nvPr/>
        </p:nvSpPr>
        <p:spPr bwMode="auto">
          <a:xfrm>
            <a:off x="9076069" y="6063721"/>
            <a:ext cx="2276872" cy="276999"/>
          </a:xfrm>
          <a:prstGeom prst="rect">
            <a:avLst/>
          </a:prstGeom>
          <a:noFill/>
        </p:spPr>
        <p:txBody>
          <a:bodyPr wrap="square">
            <a:spAutoFit/>
          </a:bodyPr>
          <a:lstStyle/>
          <a:p>
            <a:pPr algn="l">
              <a:defRPr/>
            </a:pPr>
            <a:r>
              <a:rPr sz="1200" u="none">
                <a:cs typeface="Calibri"/>
              </a:rPr>
              <a:t>(McMahon &amp; Banyard, 2012)</a:t>
            </a:r>
            <a:endParaRPr sz="1200">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1_Seriös">
  <a:themeElements>
    <a:clrScheme name="Safe Clubs">
      <a:dk1>
        <a:srgbClr val="0053A4"/>
      </a:dk1>
      <a:lt1>
        <a:srgbClr val="FFFFFF"/>
      </a:lt1>
      <a:dk2>
        <a:srgbClr val="000000"/>
      </a:dk2>
      <a:lt2>
        <a:srgbClr val="E5F5FA"/>
      </a:lt2>
      <a:accent1>
        <a:srgbClr val="009DCA"/>
      </a:accent1>
      <a:accent2>
        <a:srgbClr val="61A032"/>
      </a:accent2>
      <a:accent3>
        <a:srgbClr val="0053A4"/>
      </a:accent3>
      <a:accent4>
        <a:srgbClr val="379F96"/>
      </a:accent4>
      <a:accent5>
        <a:srgbClr val="A9D8A2"/>
      </a:accent5>
      <a:accent6>
        <a:srgbClr val="48A07D"/>
      </a:accent6>
      <a:hlink>
        <a:srgbClr val="129FB9"/>
      </a:hlink>
      <a:folHlink>
        <a:srgbClr val="B4A59B"/>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onlyoffice/8.2.2.22</Application>
  <DocSecurity>0</DocSecurity>
  <PresentationFormat>On-screen Show (4:3)</PresentationFormat>
  <Paragraphs>0</Paragraphs>
  <Slides>36</Slides>
  <Notes>36</Notes>
  <HiddenSlides>0</HiddenSlides>
  <MMClips>2</MMClips>
  <ScaleCrop>0</ScaleCrop>
  <HeadingPairs>
    <vt:vector size="4" baseType="variant">
      <vt:variant>
        <vt:lpstr>Theme</vt:lpstr>
      </vt:variant>
      <vt:variant>
        <vt:i4>1</vt:i4>
      </vt:variant>
      <vt:variant>
        <vt:lpstr>Slide Titles</vt:lpstr>
      </vt:variant>
      <vt:variant>
        <vt:i4>36</vt:i4>
      </vt:variant>
    </vt:vector>
  </HeadingPairs>
  <TitlesOfParts>
    <vt:vector size="37"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VORLAGE für alle MitarbeiterInnen von Safe Clubs</dc:title>
  <dc:subject/>
  <dc:creator>Breyer Elena</dc:creator>
  <cp:keywords/>
  <dc:description/>
  <dc:identifier/>
  <dc:language/>
  <cp:lastModifiedBy>Teresa Greither (Guest)</cp:lastModifiedBy>
  <cp:revision>159</cp:revision>
  <dcterms:created xsi:type="dcterms:W3CDTF">2022-02-15T12:17:40Z</dcterms:created>
  <dcterms:modified xsi:type="dcterms:W3CDTF">2025-03-17T14:00:29Z</dcterms:modified>
  <cp:category/>
  <cp:contentStatus/>
  <cp:version/>
</cp:coreProperties>
</file>